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1.svg" ContentType="image/svg+xml"/>
  <Override PartName="/ppt/media/image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3"/>
    <p:sldMasterId id="2147483671" r:id="rId4"/>
    <p:sldMasterId id="2147483690" r:id="rId5"/>
  </p:sldMasterIdLst>
  <p:notesMasterIdLst>
    <p:notesMasterId r:id="rId8"/>
  </p:notesMasterIdLst>
  <p:sldIdLst>
    <p:sldId id="804" r:id="rId6"/>
    <p:sldId id="377" r:id="rId7"/>
    <p:sldId id="259" r:id="rId9"/>
    <p:sldId id="805" r:id="rId10"/>
    <p:sldId id="260" r:id="rId11"/>
    <p:sldId id="806" r:id="rId12"/>
    <p:sldId id="809" r:id="rId13"/>
    <p:sldId id="816" r:id="rId14"/>
    <p:sldId id="811" r:id="rId15"/>
    <p:sldId id="822" r:id="rId16"/>
    <p:sldId id="818" r:id="rId17"/>
    <p:sldId id="819" r:id="rId18"/>
    <p:sldId id="814" r:id="rId19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  <p:cmAuthor id="5" name="作者" initials="A" lastIdx="0" clrIdx="2"/>
  <p:cmAuthor id="1" name="幸全" initials="幸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586B"/>
    <a:srgbClr val="DFE8EB"/>
    <a:srgbClr val="D9D9D9"/>
    <a:srgbClr val="51575D"/>
    <a:srgbClr val="EA8A98"/>
    <a:srgbClr val="EAEAEA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426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786" y="-318"/>
      </p:cViewPr>
      <p:guideLst>
        <p:guide orient="horz" pos="2160"/>
        <p:guide pos="55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4" Type="http://schemas.openxmlformats.org/officeDocument/2006/relationships/tags" Target="tags/tag448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wdp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.svg>
</file>

<file path=ppt/media/image20.png>
</file>

<file path=ppt/media/image21.jpeg>
</file>

<file path=ppt/media/image2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62557-9567-4609-9A75-993DD16422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4D371-9BD7-4077-812A-DF018133DBE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图片编号：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35444822</a:t>
            </a:r>
            <a:endParaRPr lang="en-US" altLang="zh-CN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/>
              <a:t>元素编号：</a:t>
            </a:r>
            <a:r>
              <a:rPr lang="en-US" altLang="zh-CN"/>
              <a:t>34768846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61F34-F0A1-41DD-BC82-B174AF938E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人物图片编号：</a:t>
            </a:r>
            <a:r>
              <a:rPr lang="en-US" altLang="zh-CN"/>
              <a:t>35296832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/>
              <a:t>背景图片编号：</a:t>
            </a:r>
            <a:r>
              <a:rPr lang="en-US" altLang="zh-CN"/>
              <a:t>34363399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CC528-5A79-45A9-9B0B-72FDE696A7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86285-E70D-424B-A7CE-3D6F424A52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0" Type="http://schemas.openxmlformats.org/officeDocument/2006/relationships/tags" Target="../tags/tag65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2.xml"/><Relationship Id="rId8" Type="http://schemas.openxmlformats.org/officeDocument/2006/relationships/tags" Target="../tags/tag101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0" Type="http://schemas.openxmlformats.org/officeDocument/2006/relationships/tags" Target="../tags/tag10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" Type="http://schemas.openxmlformats.org/officeDocument/2006/relationships/tags" Target="../tags/tag104.xml"/><Relationship Id="rId16" Type="http://schemas.openxmlformats.org/officeDocument/2006/relationships/image" Target="../media/image2.svg"/><Relationship Id="rId15" Type="http://schemas.openxmlformats.org/officeDocument/2006/relationships/image" Target="../media/image2.png"/><Relationship Id="rId14" Type="http://schemas.openxmlformats.org/officeDocument/2006/relationships/tags" Target="../tags/tag114.xml"/><Relationship Id="rId13" Type="http://schemas.openxmlformats.org/officeDocument/2006/relationships/image" Target="../media/image1.svg"/><Relationship Id="rId12" Type="http://schemas.openxmlformats.org/officeDocument/2006/relationships/image" Target="../media/image1.png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22.xml"/><Relationship Id="rId8" Type="http://schemas.openxmlformats.org/officeDocument/2006/relationships/tags" Target="../tags/tag121.xml"/><Relationship Id="rId7" Type="http://schemas.openxmlformats.org/officeDocument/2006/relationships/tags" Target="../tags/tag120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38.xml"/><Relationship Id="rId8" Type="http://schemas.openxmlformats.org/officeDocument/2006/relationships/tags" Target="../tags/tag137.xml"/><Relationship Id="rId7" Type="http://schemas.openxmlformats.org/officeDocument/2006/relationships/tags" Target="../tags/tag136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1" Type="http://schemas.openxmlformats.org/officeDocument/2006/relationships/tags" Target="../tags/tag140.xml"/><Relationship Id="rId10" Type="http://schemas.openxmlformats.org/officeDocument/2006/relationships/tags" Target="../tags/tag13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image" Target="../media/image3.jpeg"/><Relationship Id="rId2" Type="http://schemas.openxmlformats.org/officeDocument/2006/relationships/tags" Target="../tags/tag155.xml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58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tags" Target="../tags/tag159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0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1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tags" Target="../tags/tag162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3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4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5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image" Target="../media/image3.jpeg"/><Relationship Id="rId2" Type="http://schemas.openxmlformats.org/officeDocument/2006/relationships/tags" Target="../tags/tag166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7" Type="http://schemas.openxmlformats.org/officeDocument/2006/relationships/tags" Target="../tags/tag173.xml"/><Relationship Id="rId6" Type="http://schemas.openxmlformats.org/officeDocument/2006/relationships/tags" Target="../tags/tag172.xml"/><Relationship Id="rId5" Type="http://schemas.openxmlformats.org/officeDocument/2006/relationships/tags" Target="../tags/tag171.xml"/><Relationship Id="rId4" Type="http://schemas.openxmlformats.org/officeDocument/2006/relationships/tags" Target="../tags/tag170.xml"/><Relationship Id="rId3" Type="http://schemas.openxmlformats.org/officeDocument/2006/relationships/image" Target="../media/image4.png"/><Relationship Id="rId2" Type="http://schemas.openxmlformats.org/officeDocument/2006/relationships/tags" Target="../tags/tag169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180.xml"/><Relationship Id="rId8" Type="http://schemas.openxmlformats.org/officeDocument/2006/relationships/tags" Target="../tags/tag179.xml"/><Relationship Id="rId7" Type="http://schemas.openxmlformats.org/officeDocument/2006/relationships/tags" Target="../tags/tag178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image" Target="../media/image4.png"/><Relationship Id="rId2" Type="http://schemas.openxmlformats.org/officeDocument/2006/relationships/tags" Target="../tags/tag174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187.xml"/><Relationship Id="rId8" Type="http://schemas.openxmlformats.org/officeDocument/2006/relationships/tags" Target="../tags/tag186.xml"/><Relationship Id="rId7" Type="http://schemas.openxmlformats.org/officeDocument/2006/relationships/tags" Target="../tags/tag185.xml"/><Relationship Id="rId6" Type="http://schemas.openxmlformats.org/officeDocument/2006/relationships/tags" Target="../tags/tag184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image" Target="../media/image4.png"/><Relationship Id="rId2" Type="http://schemas.openxmlformats.org/officeDocument/2006/relationships/tags" Target="../tags/tag181.xml"/><Relationship Id="rId10" Type="http://schemas.openxmlformats.org/officeDocument/2006/relationships/tags" Target="../tags/tag188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195.xml"/><Relationship Id="rId8" Type="http://schemas.openxmlformats.org/officeDocument/2006/relationships/tags" Target="../tags/tag194.xml"/><Relationship Id="rId7" Type="http://schemas.openxmlformats.org/officeDocument/2006/relationships/tags" Target="../tags/tag193.xml"/><Relationship Id="rId6" Type="http://schemas.openxmlformats.org/officeDocument/2006/relationships/tags" Target="../tags/tag192.xml"/><Relationship Id="rId5" Type="http://schemas.openxmlformats.org/officeDocument/2006/relationships/tags" Target="../tags/tag191.xml"/><Relationship Id="rId4" Type="http://schemas.openxmlformats.org/officeDocument/2006/relationships/tags" Target="../tags/tag190.xml"/><Relationship Id="rId3" Type="http://schemas.openxmlformats.org/officeDocument/2006/relationships/image" Target="../media/image4.png"/><Relationship Id="rId2" Type="http://schemas.openxmlformats.org/officeDocument/2006/relationships/tags" Target="../tags/tag189.xml"/><Relationship Id="rId10" Type="http://schemas.openxmlformats.org/officeDocument/2006/relationships/tags" Target="../tags/tag196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203.xml"/><Relationship Id="rId8" Type="http://schemas.openxmlformats.org/officeDocument/2006/relationships/tags" Target="../tags/tag202.xml"/><Relationship Id="rId7" Type="http://schemas.openxmlformats.org/officeDocument/2006/relationships/tags" Target="../tags/tag201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Relationship Id="rId3" Type="http://schemas.openxmlformats.org/officeDocument/2006/relationships/image" Target="../media/image4.png"/><Relationship Id="rId2" Type="http://schemas.openxmlformats.org/officeDocument/2006/relationships/tags" Target="../tags/tag197.xml"/><Relationship Id="rId10" Type="http://schemas.openxmlformats.org/officeDocument/2006/relationships/tags" Target="../tags/tag204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4" Type="http://schemas.openxmlformats.org/officeDocument/2006/relationships/tags" Target="../tags/tag206.xml"/><Relationship Id="rId3" Type="http://schemas.openxmlformats.org/officeDocument/2006/relationships/image" Target="../media/image4.png"/><Relationship Id="rId2" Type="http://schemas.openxmlformats.org/officeDocument/2006/relationships/tags" Target="../tags/tag205.xml"/><Relationship Id="rId12" Type="http://schemas.openxmlformats.org/officeDocument/2006/relationships/tags" Target="../tags/tag214.xml"/><Relationship Id="rId11" Type="http://schemas.openxmlformats.org/officeDocument/2006/relationships/tags" Target="../tags/tag213.xml"/><Relationship Id="rId10" Type="http://schemas.openxmlformats.org/officeDocument/2006/relationships/tags" Target="../tags/tag212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21.xml"/><Relationship Id="rId8" Type="http://schemas.openxmlformats.org/officeDocument/2006/relationships/tags" Target="../tags/tag220.xml"/><Relationship Id="rId7" Type="http://schemas.openxmlformats.org/officeDocument/2006/relationships/tags" Target="../tags/tag219.xml"/><Relationship Id="rId6" Type="http://schemas.openxmlformats.org/officeDocument/2006/relationships/tags" Target="../tags/tag218.xml"/><Relationship Id="rId5" Type="http://schemas.openxmlformats.org/officeDocument/2006/relationships/tags" Target="../tags/tag217.xml"/><Relationship Id="rId4" Type="http://schemas.openxmlformats.org/officeDocument/2006/relationships/tags" Target="../tags/tag216.xml"/><Relationship Id="rId3" Type="http://schemas.openxmlformats.org/officeDocument/2006/relationships/image" Target="../media/image4.png"/><Relationship Id="rId2" Type="http://schemas.openxmlformats.org/officeDocument/2006/relationships/tags" Target="../tags/tag215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231.xml"/><Relationship Id="rId8" Type="http://schemas.openxmlformats.org/officeDocument/2006/relationships/tags" Target="../tags/tag230.xml"/><Relationship Id="rId7" Type="http://schemas.openxmlformats.org/officeDocument/2006/relationships/tags" Target="../tags/tag229.xml"/><Relationship Id="rId6" Type="http://schemas.openxmlformats.org/officeDocument/2006/relationships/tags" Target="../tags/tag228.xml"/><Relationship Id="rId5" Type="http://schemas.openxmlformats.org/officeDocument/2006/relationships/tags" Target="../tags/tag227.xml"/><Relationship Id="rId4" Type="http://schemas.openxmlformats.org/officeDocument/2006/relationships/tags" Target="../tags/tag226.xml"/><Relationship Id="rId3" Type="http://schemas.openxmlformats.org/officeDocument/2006/relationships/image" Target="../media/image7.jpeg"/><Relationship Id="rId2" Type="http://schemas.openxmlformats.org/officeDocument/2006/relationships/tags" Target="../tags/tag225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238.xml"/><Relationship Id="rId8" Type="http://schemas.openxmlformats.org/officeDocument/2006/relationships/tags" Target="../tags/tag237.xml"/><Relationship Id="rId7" Type="http://schemas.openxmlformats.org/officeDocument/2006/relationships/tags" Target="../tags/tag236.xml"/><Relationship Id="rId6" Type="http://schemas.openxmlformats.org/officeDocument/2006/relationships/tags" Target="../tags/tag235.xml"/><Relationship Id="rId5" Type="http://schemas.openxmlformats.org/officeDocument/2006/relationships/tags" Target="../tags/tag234.xml"/><Relationship Id="rId4" Type="http://schemas.openxmlformats.org/officeDocument/2006/relationships/tags" Target="../tags/tag233.xml"/><Relationship Id="rId3" Type="http://schemas.openxmlformats.org/officeDocument/2006/relationships/image" Target="../media/image7.jpeg"/><Relationship Id="rId2" Type="http://schemas.openxmlformats.org/officeDocument/2006/relationships/tags" Target="../tags/tag232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tags" Target="../tags/tag244.xml"/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tags" Target="../tags/tag239.xm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251.xml"/><Relationship Id="rId8" Type="http://schemas.openxmlformats.org/officeDocument/2006/relationships/tags" Target="../tags/tag250.xml"/><Relationship Id="rId7" Type="http://schemas.openxmlformats.org/officeDocument/2006/relationships/tags" Target="../tags/tag249.xml"/><Relationship Id="rId6" Type="http://schemas.openxmlformats.org/officeDocument/2006/relationships/tags" Target="../tags/tag248.xml"/><Relationship Id="rId5" Type="http://schemas.openxmlformats.org/officeDocument/2006/relationships/tags" Target="../tags/tag247.xml"/><Relationship Id="rId4" Type="http://schemas.openxmlformats.org/officeDocument/2006/relationships/tags" Target="../tags/tag246.xml"/><Relationship Id="rId3" Type="http://schemas.openxmlformats.org/officeDocument/2006/relationships/image" Target="../media/image7.jpeg"/><Relationship Id="rId2" Type="http://schemas.openxmlformats.org/officeDocument/2006/relationships/tags" Target="../tags/tag245.xml"/><Relationship Id="rId10" Type="http://schemas.openxmlformats.org/officeDocument/2006/relationships/tags" Target="../tags/tag252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59.xml"/><Relationship Id="rId8" Type="http://schemas.openxmlformats.org/officeDocument/2006/relationships/tags" Target="../tags/tag258.xml"/><Relationship Id="rId7" Type="http://schemas.openxmlformats.org/officeDocument/2006/relationships/tags" Target="../tags/tag257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3" Type="http://schemas.openxmlformats.org/officeDocument/2006/relationships/image" Target="../media/image7.jpeg"/><Relationship Id="rId2" Type="http://schemas.openxmlformats.org/officeDocument/2006/relationships/tags" Target="../tags/tag253.xml"/><Relationship Id="rId12" Type="http://schemas.openxmlformats.org/officeDocument/2006/relationships/tags" Target="../tags/tag262.xml"/><Relationship Id="rId11" Type="http://schemas.openxmlformats.org/officeDocument/2006/relationships/tags" Target="../tags/tag261.xml"/><Relationship Id="rId10" Type="http://schemas.openxmlformats.org/officeDocument/2006/relationships/tags" Target="../tags/tag260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tags" Target="../tags/tag268.xml"/><Relationship Id="rId7" Type="http://schemas.openxmlformats.org/officeDocument/2006/relationships/tags" Target="../tags/tag267.xml"/><Relationship Id="rId6" Type="http://schemas.openxmlformats.org/officeDocument/2006/relationships/tags" Target="../tags/tag266.xml"/><Relationship Id="rId5" Type="http://schemas.openxmlformats.org/officeDocument/2006/relationships/tags" Target="../tags/tag265.xml"/><Relationship Id="rId4" Type="http://schemas.openxmlformats.org/officeDocument/2006/relationships/tags" Target="../tags/tag264.xml"/><Relationship Id="rId3" Type="http://schemas.openxmlformats.org/officeDocument/2006/relationships/tags" Target="../tags/tag263.xm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7" Type="http://schemas.openxmlformats.org/officeDocument/2006/relationships/tags" Target="../tags/tag273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3" Type="http://schemas.openxmlformats.org/officeDocument/2006/relationships/image" Target="../media/image7.jpeg"/><Relationship Id="rId2" Type="http://schemas.openxmlformats.org/officeDocument/2006/relationships/tags" Target="../tags/tag269.xml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280.xml"/><Relationship Id="rId8" Type="http://schemas.openxmlformats.org/officeDocument/2006/relationships/tags" Target="../tags/tag279.xml"/><Relationship Id="rId7" Type="http://schemas.openxmlformats.org/officeDocument/2006/relationships/tags" Target="../tags/tag278.xml"/><Relationship Id="rId6" Type="http://schemas.openxmlformats.org/officeDocument/2006/relationships/tags" Target="../tags/tag277.xml"/><Relationship Id="rId5" Type="http://schemas.openxmlformats.org/officeDocument/2006/relationships/tags" Target="../tags/tag276.xml"/><Relationship Id="rId4" Type="http://schemas.openxmlformats.org/officeDocument/2006/relationships/tags" Target="../tags/tag275.xml"/><Relationship Id="rId3" Type="http://schemas.openxmlformats.org/officeDocument/2006/relationships/image" Target="../media/image7.jpeg"/><Relationship Id="rId2" Type="http://schemas.openxmlformats.org/officeDocument/2006/relationships/tags" Target="../tags/tag274.xml"/><Relationship Id="rId10" Type="http://schemas.openxmlformats.org/officeDocument/2006/relationships/tags" Target="../tags/tag281.xml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9" Type="http://schemas.openxmlformats.org/officeDocument/2006/relationships/tags" Target="../tags/tag288.xml"/><Relationship Id="rId8" Type="http://schemas.openxmlformats.org/officeDocument/2006/relationships/tags" Target="../tags/tag287.xml"/><Relationship Id="rId7" Type="http://schemas.openxmlformats.org/officeDocument/2006/relationships/tags" Target="../tags/tag286.xml"/><Relationship Id="rId6" Type="http://schemas.openxmlformats.org/officeDocument/2006/relationships/tags" Target="../tags/tag285.xml"/><Relationship Id="rId5" Type="http://schemas.openxmlformats.org/officeDocument/2006/relationships/tags" Target="../tags/tag284.xml"/><Relationship Id="rId4" Type="http://schemas.openxmlformats.org/officeDocument/2006/relationships/tags" Target="../tags/tag283.xml"/><Relationship Id="rId3" Type="http://schemas.openxmlformats.org/officeDocument/2006/relationships/image" Target="../media/image7.jpeg"/><Relationship Id="rId2" Type="http://schemas.openxmlformats.org/officeDocument/2006/relationships/tags" Target="../tags/tag282.xml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tags" Target="../tags/tag294.xml"/><Relationship Id="rId7" Type="http://schemas.openxmlformats.org/officeDocument/2006/relationships/tags" Target="../tags/tag293.xml"/><Relationship Id="rId6" Type="http://schemas.openxmlformats.org/officeDocument/2006/relationships/tags" Target="../tags/tag292.xml"/><Relationship Id="rId5" Type="http://schemas.openxmlformats.org/officeDocument/2006/relationships/tags" Target="../tags/tag291.xml"/><Relationship Id="rId4" Type="http://schemas.openxmlformats.org/officeDocument/2006/relationships/tags" Target="../tags/tag290.xml"/><Relationship Id="rId3" Type="http://schemas.openxmlformats.org/officeDocument/2006/relationships/image" Target="../media/image7.jpeg"/><Relationship Id="rId2" Type="http://schemas.openxmlformats.org/officeDocument/2006/relationships/tags" Target="../tags/tag289.xml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9" Type="http://schemas.openxmlformats.org/officeDocument/2006/relationships/tags" Target="../tags/tag301.xml"/><Relationship Id="rId8" Type="http://schemas.openxmlformats.org/officeDocument/2006/relationships/tags" Target="../tags/tag300.xml"/><Relationship Id="rId7" Type="http://schemas.openxmlformats.org/officeDocument/2006/relationships/tags" Target="../tags/tag299.xml"/><Relationship Id="rId6" Type="http://schemas.openxmlformats.org/officeDocument/2006/relationships/tags" Target="../tags/tag298.xml"/><Relationship Id="rId5" Type="http://schemas.openxmlformats.org/officeDocument/2006/relationships/tags" Target="../tags/tag297.xml"/><Relationship Id="rId4" Type="http://schemas.openxmlformats.org/officeDocument/2006/relationships/tags" Target="../tags/tag296.xml"/><Relationship Id="rId3" Type="http://schemas.openxmlformats.org/officeDocument/2006/relationships/image" Target="../media/image7.jpeg"/><Relationship Id="rId2" Type="http://schemas.openxmlformats.org/officeDocument/2006/relationships/tags" Target="../tags/tag295.xml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8" Type="http://schemas.openxmlformats.org/officeDocument/2006/relationships/tags" Target="../tags/tag307.xml"/><Relationship Id="rId7" Type="http://schemas.openxmlformats.org/officeDocument/2006/relationships/tags" Target="../tags/tag306.xml"/><Relationship Id="rId6" Type="http://schemas.openxmlformats.org/officeDocument/2006/relationships/tags" Target="../tags/tag305.xml"/><Relationship Id="rId5" Type="http://schemas.openxmlformats.org/officeDocument/2006/relationships/tags" Target="../tags/tag304.xml"/><Relationship Id="rId4" Type="http://schemas.openxmlformats.org/officeDocument/2006/relationships/tags" Target="../tags/tag303.xml"/><Relationship Id="rId3" Type="http://schemas.openxmlformats.org/officeDocument/2006/relationships/image" Target="../media/image7.jpeg"/><Relationship Id="rId2" Type="http://schemas.openxmlformats.org/officeDocument/2006/relationships/tags" Target="../tags/tag302.xml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9" Type="http://schemas.openxmlformats.org/officeDocument/2006/relationships/tags" Target="../tags/tag314.xml"/><Relationship Id="rId8" Type="http://schemas.openxmlformats.org/officeDocument/2006/relationships/tags" Target="../tags/tag313.xml"/><Relationship Id="rId7" Type="http://schemas.openxmlformats.org/officeDocument/2006/relationships/tags" Target="../tags/tag312.xml"/><Relationship Id="rId6" Type="http://schemas.openxmlformats.org/officeDocument/2006/relationships/tags" Target="../tags/tag311.xml"/><Relationship Id="rId5" Type="http://schemas.openxmlformats.org/officeDocument/2006/relationships/tags" Target="../tags/tag310.xml"/><Relationship Id="rId4" Type="http://schemas.openxmlformats.org/officeDocument/2006/relationships/tags" Target="../tags/tag309.xml"/><Relationship Id="rId3" Type="http://schemas.openxmlformats.org/officeDocument/2006/relationships/image" Target="../media/image7.jpeg"/><Relationship Id="rId2" Type="http://schemas.openxmlformats.org/officeDocument/2006/relationships/tags" Target="../tags/tag308.xml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9" Type="http://schemas.openxmlformats.org/officeDocument/2006/relationships/tags" Target="../tags/tag321.xml"/><Relationship Id="rId8" Type="http://schemas.openxmlformats.org/officeDocument/2006/relationships/tags" Target="../tags/tag320.xml"/><Relationship Id="rId7" Type="http://schemas.openxmlformats.org/officeDocument/2006/relationships/tags" Target="../tags/tag319.xml"/><Relationship Id="rId6" Type="http://schemas.openxmlformats.org/officeDocument/2006/relationships/tags" Target="../tags/tag318.xml"/><Relationship Id="rId5" Type="http://schemas.openxmlformats.org/officeDocument/2006/relationships/tags" Target="../tags/tag317.xml"/><Relationship Id="rId4" Type="http://schemas.openxmlformats.org/officeDocument/2006/relationships/tags" Target="../tags/tag316.xml"/><Relationship Id="rId3" Type="http://schemas.openxmlformats.org/officeDocument/2006/relationships/image" Target="../media/image7.jpeg"/><Relationship Id="rId2" Type="http://schemas.openxmlformats.org/officeDocument/2006/relationships/tags" Target="../tags/tag315.xml"/><Relationship Id="rId11" Type="http://schemas.openxmlformats.org/officeDocument/2006/relationships/tags" Target="../tags/tag323.xml"/><Relationship Id="rId10" Type="http://schemas.openxmlformats.org/officeDocument/2006/relationships/tags" Target="../tags/tag322.xml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9" Type="http://schemas.openxmlformats.org/officeDocument/2006/relationships/tags" Target="../tags/tag330.xml"/><Relationship Id="rId8" Type="http://schemas.openxmlformats.org/officeDocument/2006/relationships/tags" Target="../tags/tag329.xml"/><Relationship Id="rId7" Type="http://schemas.openxmlformats.org/officeDocument/2006/relationships/tags" Target="../tags/tag328.xml"/><Relationship Id="rId6" Type="http://schemas.openxmlformats.org/officeDocument/2006/relationships/tags" Target="../tags/tag327.xml"/><Relationship Id="rId5" Type="http://schemas.openxmlformats.org/officeDocument/2006/relationships/tags" Target="../tags/tag326.xml"/><Relationship Id="rId4" Type="http://schemas.openxmlformats.org/officeDocument/2006/relationships/tags" Target="../tags/tag325.xml"/><Relationship Id="rId3" Type="http://schemas.openxmlformats.org/officeDocument/2006/relationships/image" Target="../media/image7.jpeg"/><Relationship Id="rId2" Type="http://schemas.openxmlformats.org/officeDocument/2006/relationships/tags" Target="../tags/tag324.xml"/><Relationship Id="rId11" Type="http://schemas.openxmlformats.org/officeDocument/2006/relationships/tags" Target="../tags/tag332.xml"/><Relationship Id="rId10" Type="http://schemas.openxmlformats.org/officeDocument/2006/relationships/tags" Target="../tags/tag331.xml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9" Type="http://schemas.openxmlformats.org/officeDocument/2006/relationships/tags" Target="../tags/tag339.xml"/><Relationship Id="rId8" Type="http://schemas.openxmlformats.org/officeDocument/2006/relationships/tags" Target="../tags/tag338.xml"/><Relationship Id="rId7" Type="http://schemas.openxmlformats.org/officeDocument/2006/relationships/tags" Target="../tags/tag337.xml"/><Relationship Id="rId6" Type="http://schemas.openxmlformats.org/officeDocument/2006/relationships/tags" Target="../tags/tag336.xml"/><Relationship Id="rId5" Type="http://schemas.openxmlformats.org/officeDocument/2006/relationships/tags" Target="../tags/tag335.xml"/><Relationship Id="rId4" Type="http://schemas.openxmlformats.org/officeDocument/2006/relationships/tags" Target="../tags/tag334.xml"/><Relationship Id="rId3" Type="http://schemas.openxmlformats.org/officeDocument/2006/relationships/image" Target="../media/image7.jpeg"/><Relationship Id="rId2" Type="http://schemas.openxmlformats.org/officeDocument/2006/relationships/tags" Target="../tags/tag333.xml"/><Relationship Id="rId11" Type="http://schemas.openxmlformats.org/officeDocument/2006/relationships/tags" Target="../tags/tag341.xml"/><Relationship Id="rId10" Type="http://schemas.openxmlformats.org/officeDocument/2006/relationships/tags" Target="../tags/tag340.xml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9" Type="http://schemas.openxmlformats.org/officeDocument/2006/relationships/tags" Target="../tags/tag348.xml"/><Relationship Id="rId8" Type="http://schemas.openxmlformats.org/officeDocument/2006/relationships/tags" Target="../tags/tag347.xml"/><Relationship Id="rId7" Type="http://schemas.openxmlformats.org/officeDocument/2006/relationships/tags" Target="../tags/tag346.xml"/><Relationship Id="rId6" Type="http://schemas.openxmlformats.org/officeDocument/2006/relationships/tags" Target="../tags/tag345.xml"/><Relationship Id="rId5" Type="http://schemas.openxmlformats.org/officeDocument/2006/relationships/tags" Target="../tags/tag344.xml"/><Relationship Id="rId4" Type="http://schemas.openxmlformats.org/officeDocument/2006/relationships/tags" Target="../tags/tag343.xml"/><Relationship Id="rId3" Type="http://schemas.openxmlformats.org/officeDocument/2006/relationships/image" Target="../media/image7.jpeg"/><Relationship Id="rId2" Type="http://schemas.openxmlformats.org/officeDocument/2006/relationships/tags" Target="../tags/tag342.xml"/><Relationship Id="rId13" Type="http://schemas.openxmlformats.org/officeDocument/2006/relationships/tags" Target="../tags/tag352.xml"/><Relationship Id="rId12" Type="http://schemas.openxmlformats.org/officeDocument/2006/relationships/tags" Target="../tags/tag351.xml"/><Relationship Id="rId11" Type="http://schemas.openxmlformats.org/officeDocument/2006/relationships/tags" Target="../tags/tag350.xml"/><Relationship Id="rId10" Type="http://schemas.openxmlformats.org/officeDocument/2006/relationships/tags" Target="../tags/tag349.xml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9" Type="http://schemas.openxmlformats.org/officeDocument/2006/relationships/tags" Target="../tags/tag359.xml"/><Relationship Id="rId8" Type="http://schemas.openxmlformats.org/officeDocument/2006/relationships/tags" Target="../tags/tag358.xml"/><Relationship Id="rId7" Type="http://schemas.openxmlformats.org/officeDocument/2006/relationships/tags" Target="../tags/tag357.xml"/><Relationship Id="rId6" Type="http://schemas.openxmlformats.org/officeDocument/2006/relationships/tags" Target="../tags/tag356.xml"/><Relationship Id="rId5" Type="http://schemas.openxmlformats.org/officeDocument/2006/relationships/tags" Target="../tags/tag355.xml"/><Relationship Id="rId4" Type="http://schemas.openxmlformats.org/officeDocument/2006/relationships/tags" Target="../tags/tag354.xml"/><Relationship Id="rId3" Type="http://schemas.openxmlformats.org/officeDocument/2006/relationships/image" Target="../media/image7.jpeg"/><Relationship Id="rId2" Type="http://schemas.openxmlformats.org/officeDocument/2006/relationships/tags" Target="../tags/tag353.xml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2" Type="http://schemas.openxmlformats.org/officeDocument/2006/relationships/tags" Target="../tags/tag4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A1815-A454-4BF5-9AB0-29B42DAFBE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BB52A-F9B9-4514-96E4-629058FD6D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9" name="任意多边形: 形状 8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6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7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5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6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912745" y="2359025"/>
            <a:ext cx="6346190" cy="1548765"/>
            <a:chOff x="4587" y="3715"/>
            <a:chExt cx="9994" cy="2439"/>
          </a:xfrm>
        </p:grpSpPr>
        <p:sp>
          <p:nvSpPr>
            <p:cNvPr id="6" name="圆角矩形 3"/>
            <p:cNvSpPr/>
            <p:nvPr userDrawn="1">
              <p:custDataLst>
                <p:tags r:id="rId3"/>
              </p:custDataLst>
            </p:nvPr>
          </p:nvSpPr>
          <p:spPr>
            <a:xfrm>
              <a:off x="4587" y="3715"/>
              <a:ext cx="1218" cy="128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圆角矩形 4"/>
            <p:cNvSpPr/>
            <p:nvPr userDrawn="1">
              <p:custDataLst>
                <p:tags r:id="rId4"/>
              </p:custDataLst>
            </p:nvPr>
          </p:nvSpPr>
          <p:spPr>
            <a:xfrm>
              <a:off x="13955" y="5492"/>
              <a:ext cx="627" cy="6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3561347" y="2767279"/>
            <a:ext cx="5354053" cy="1200329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3559175" y="4064091"/>
            <a:ext cx="5356225" cy="661476"/>
          </a:xfrm>
        </p:spPr>
        <p:txBody>
          <a:bodyPr lIns="90000" rIns="90000" bIns="46800"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>
            <p:custDataLst>
              <p:tags r:id="rId2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3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4"/>
            </p:custDataLst>
          </p:nvPr>
        </p:nvSpPr>
        <p:spPr>
          <a:xfrm>
            <a:off x="838200" y="794326"/>
            <a:ext cx="10515600" cy="540484"/>
          </a:xfrm>
        </p:spPr>
        <p:txBody>
          <a:bodyPr>
            <a:normAutofit/>
          </a:bodyPr>
          <a:lstStyle>
            <a:lvl1pPr>
              <a:defRPr sz="2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3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 hasCustomPrompt="1"/>
            <p:custDataLst>
              <p:tags r:id="rId4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8"/>
            </p:custDataLst>
          </p:nvPr>
        </p:nvGrpSpPr>
        <p:grpSpPr>
          <a:xfrm>
            <a:off x="508635" y="551815"/>
            <a:ext cx="802640" cy="740410"/>
            <a:chOff x="801" y="869"/>
            <a:chExt cx="1264" cy="1166"/>
          </a:xfrm>
        </p:grpSpPr>
        <p:sp>
          <p:nvSpPr>
            <p:cNvPr id="12" name="圆角矩形 4"/>
            <p:cNvSpPr/>
            <p:nvPr userDrawn="1">
              <p:custDataLst>
                <p:tags r:id="rId9"/>
              </p:custDataLst>
            </p:nvPr>
          </p:nvSpPr>
          <p:spPr>
            <a:xfrm>
              <a:off x="801" y="1313"/>
              <a:ext cx="684" cy="72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圆角矩形 4"/>
            <p:cNvSpPr/>
            <p:nvPr userDrawn="1">
              <p:custDataLst>
                <p:tags r:id="rId10"/>
              </p:custDataLst>
            </p:nvPr>
          </p:nvSpPr>
          <p:spPr>
            <a:xfrm>
              <a:off x="1645" y="869"/>
              <a:ext cx="421" cy="444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5863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11" name="六边形 10"/>
          <p:cNvSpPr/>
          <p:nvPr userDrawn="1">
            <p:custDataLst>
              <p:tags r:id="rId3"/>
            </p:custDataLst>
          </p:nvPr>
        </p:nvSpPr>
        <p:spPr>
          <a:xfrm rot="5400000">
            <a:off x="487222" y="5655401"/>
            <a:ext cx="1058533" cy="912529"/>
          </a:xfrm>
          <a:prstGeom prst="hexagon">
            <a:avLst>
              <a:gd name="adj" fmla="val 28602"/>
              <a:gd name="vf" fmla="val 115470"/>
            </a:avLst>
          </a:prstGeom>
          <a:noFill/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4"/>
            </p:custDataLst>
          </p:nvPr>
        </p:nvSpPr>
        <p:spPr>
          <a:xfrm rot="5400000">
            <a:off x="-77295" y="5764217"/>
            <a:ext cx="1171078" cy="1016489"/>
          </a:xfrm>
          <a:custGeom>
            <a:avLst/>
            <a:gdLst>
              <a:gd name="connsiteX0" fmla="*/ 0 w 1171078"/>
              <a:gd name="connsiteY0" fmla="*/ 727700 h 1016489"/>
              <a:gd name="connsiteX1" fmla="*/ 416274 w 1171078"/>
              <a:gd name="connsiteY1" fmla="*/ 0 h 1016489"/>
              <a:gd name="connsiteX2" fmla="*/ 1171078 w 1171078"/>
              <a:gd name="connsiteY2" fmla="*/ 0 h 1016489"/>
              <a:gd name="connsiteX3" fmla="*/ 1171078 w 1171078"/>
              <a:gd name="connsiteY3" fmla="*/ 1016489 h 1016489"/>
              <a:gd name="connsiteX4" fmla="*/ 165199 w 1171078"/>
              <a:gd name="connsiteY4" fmla="*/ 1016489 h 1016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1078" h="1016489">
                <a:moveTo>
                  <a:pt x="0" y="727700"/>
                </a:moveTo>
                <a:lnTo>
                  <a:pt x="416274" y="0"/>
                </a:lnTo>
                <a:lnTo>
                  <a:pt x="1171078" y="0"/>
                </a:lnTo>
                <a:lnTo>
                  <a:pt x="1171078" y="1016489"/>
                </a:lnTo>
                <a:lnTo>
                  <a:pt x="165199" y="1016489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2" name="图形 11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489055" y="6269990"/>
            <a:ext cx="477520" cy="406400"/>
          </a:xfrm>
          <a:prstGeom prst="rect">
            <a:avLst/>
          </a:prstGeom>
        </p:spPr>
      </p:pic>
      <p:pic>
        <p:nvPicPr>
          <p:cNvPr id="14" name="图形 13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17805" y="281940"/>
            <a:ext cx="477520" cy="4064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="1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7" name="任意多边形: 形状 16"/>
          <p:cNvSpPr/>
          <p:nvPr userDrawn="1">
            <p:custDataLst>
              <p:tags r:id="rId9"/>
            </p:custDataLst>
          </p:nvPr>
        </p:nvSpPr>
        <p:spPr>
          <a:xfrm>
            <a:off x="254277" y="0"/>
            <a:ext cx="625551" cy="384826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50419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 userDrawn="1"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None/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1" name="任意多边形: 形状 10"/>
          <p:cNvSpPr/>
          <p:nvPr userDrawn="1">
            <p:custDataLst>
              <p:tags r:id="rId9"/>
            </p:custDataLst>
          </p:nvPr>
        </p:nvSpPr>
        <p:spPr>
          <a:xfrm>
            <a:off x="254277" y="0"/>
            <a:ext cx="625551" cy="384826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6" name="任意多边形: 形状 15"/>
          <p:cNvSpPr/>
          <p:nvPr userDrawn="1">
            <p:custDataLst>
              <p:tags r:id="rId11"/>
            </p:custDataLst>
          </p:nvPr>
        </p:nvSpPr>
        <p:spPr>
          <a:xfrm>
            <a:off x="11398249" y="5784846"/>
            <a:ext cx="514069" cy="1073154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="1" strike="noStrike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5" name="任意多边形: 形状 14"/>
          <p:cNvSpPr/>
          <p:nvPr userDrawn="1">
            <p:custDataLst>
              <p:tags r:id="rId8"/>
            </p:custDataLst>
          </p:nvPr>
        </p:nvSpPr>
        <p:spPr>
          <a:xfrm>
            <a:off x="0" y="2663190"/>
            <a:ext cx="292735" cy="1531620"/>
          </a:xfrm>
          <a:custGeom>
            <a:avLst/>
            <a:gdLst>
              <a:gd name="connsiteX0" fmla="*/ 0 w 292858"/>
              <a:gd name="connsiteY0" fmla="*/ 0 h 1531630"/>
              <a:gd name="connsiteX1" fmla="*/ 233887 w 292858"/>
              <a:gd name="connsiteY1" fmla="*/ 0 h 1531630"/>
              <a:gd name="connsiteX2" fmla="*/ 292858 w 292858"/>
              <a:gd name="connsiteY2" fmla="*/ 58971 h 1531630"/>
              <a:gd name="connsiteX3" fmla="*/ 292858 w 292858"/>
              <a:gd name="connsiteY3" fmla="*/ 1472659 h 1531630"/>
              <a:gd name="connsiteX4" fmla="*/ 233887 w 292858"/>
              <a:gd name="connsiteY4" fmla="*/ 1531630 h 1531630"/>
              <a:gd name="connsiteX5" fmla="*/ 0 w 292858"/>
              <a:gd name="connsiteY5" fmla="*/ 1531630 h 153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858" h="1531630">
                <a:moveTo>
                  <a:pt x="0" y="0"/>
                </a:moveTo>
                <a:lnTo>
                  <a:pt x="233887" y="0"/>
                </a:lnTo>
                <a:cubicBezTo>
                  <a:pt x="266456" y="0"/>
                  <a:pt x="292858" y="26402"/>
                  <a:pt x="292858" y="58971"/>
                </a:cubicBezTo>
                <a:lnTo>
                  <a:pt x="292858" y="1472659"/>
                </a:lnTo>
                <a:cubicBezTo>
                  <a:pt x="292858" y="1505228"/>
                  <a:pt x="266456" y="1531630"/>
                  <a:pt x="233887" y="1531630"/>
                </a:cubicBezTo>
                <a:lnTo>
                  <a:pt x="0" y="15316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任意多边形: 形状 16"/>
          <p:cNvSpPr/>
          <p:nvPr userDrawn="1">
            <p:custDataLst>
              <p:tags r:id="rId9"/>
            </p:custDataLst>
          </p:nvPr>
        </p:nvSpPr>
        <p:spPr>
          <a:xfrm>
            <a:off x="11892280" y="2663190"/>
            <a:ext cx="299720" cy="1531620"/>
          </a:xfrm>
          <a:custGeom>
            <a:avLst/>
            <a:gdLst>
              <a:gd name="connsiteX0" fmla="*/ 58971 w 299841"/>
              <a:gd name="connsiteY0" fmla="*/ 0 h 1531630"/>
              <a:gd name="connsiteX1" fmla="*/ 294846 w 299841"/>
              <a:gd name="connsiteY1" fmla="*/ 0 h 1531630"/>
              <a:gd name="connsiteX2" fmla="*/ 299841 w 299841"/>
              <a:gd name="connsiteY2" fmla="*/ 2069 h 1531630"/>
              <a:gd name="connsiteX3" fmla="*/ 299841 w 299841"/>
              <a:gd name="connsiteY3" fmla="*/ 1529561 h 1531630"/>
              <a:gd name="connsiteX4" fmla="*/ 294846 w 299841"/>
              <a:gd name="connsiteY4" fmla="*/ 1531630 h 1531630"/>
              <a:gd name="connsiteX5" fmla="*/ 58971 w 299841"/>
              <a:gd name="connsiteY5" fmla="*/ 1531630 h 1531630"/>
              <a:gd name="connsiteX6" fmla="*/ 0 w 299841"/>
              <a:gd name="connsiteY6" fmla="*/ 1472659 h 1531630"/>
              <a:gd name="connsiteX7" fmla="*/ 0 w 299841"/>
              <a:gd name="connsiteY7" fmla="*/ 58971 h 1531630"/>
              <a:gd name="connsiteX8" fmla="*/ 58971 w 299841"/>
              <a:gd name="connsiteY8" fmla="*/ 0 h 153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9841" h="1531630">
                <a:moveTo>
                  <a:pt x="58971" y="0"/>
                </a:moveTo>
                <a:lnTo>
                  <a:pt x="294846" y="0"/>
                </a:lnTo>
                <a:lnTo>
                  <a:pt x="299841" y="2069"/>
                </a:lnTo>
                <a:lnTo>
                  <a:pt x="299841" y="1529561"/>
                </a:lnTo>
                <a:lnTo>
                  <a:pt x="294846" y="1531630"/>
                </a:lnTo>
                <a:lnTo>
                  <a:pt x="58971" y="1531630"/>
                </a:lnTo>
                <a:cubicBezTo>
                  <a:pt x="26402" y="1531630"/>
                  <a:pt x="0" y="1505228"/>
                  <a:pt x="0" y="1472659"/>
                </a:cubicBezTo>
                <a:lnTo>
                  <a:pt x="0" y="58971"/>
                </a:lnTo>
                <a:cubicBezTo>
                  <a:pt x="0" y="26402"/>
                  <a:pt x="26402" y="0"/>
                  <a:pt x="589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标题 1"/>
          <p:cNvSpPr/>
          <p:nvPr>
            <p:ph type="ctrTitle" idx="1" hasCustomPrompt="1"/>
            <p:custDataLst>
              <p:tags r:id="rId4"/>
            </p:custDataLst>
          </p:nvPr>
        </p:nvSpPr>
        <p:spPr>
          <a:xfrm>
            <a:off x="6095999" y="2290982"/>
            <a:ext cx="5162067" cy="2233256"/>
          </a:xfrm>
          <a:ln>
            <a:noFill/>
          </a:ln>
        </p:spPr>
        <p:txBody>
          <a:bodyPr vert="horz" wrap="square" lIns="101600" tIns="38100" rIns="63500" bIns="38100" rtlCol="0" anchor="ctr" anchorCtr="0">
            <a:normAutofit/>
          </a:bodyPr>
          <a:lstStyle>
            <a:lvl1pPr marL="0" marR="0" algn="l" defTabSz="914400" rtl="0" eaLnBrk="1" fontAlgn="auto" latinLnBrk="0" hangingPunct="0">
              <a:lnSpc>
                <a:spcPct val="10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0" i="0" u="none" strike="noStrike" kern="0" cap="none" spc="300" normalizeH="0" baseline="0" noProof="1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Arial" panose="020B0604020202020204" pitchFamily="34" charset="0"/>
                <a:ea typeface="汉仪颜楷 W" panose="00020600040101010101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4" name="副标题 2"/>
          <p:cNvSpPr/>
          <p:nvPr>
            <p:ph type="subTitle" idx="2" hasCustomPrompt="1"/>
            <p:custDataLst>
              <p:tags r:id="rId5"/>
            </p:custDataLst>
          </p:nvPr>
        </p:nvSpPr>
        <p:spPr>
          <a:xfrm>
            <a:off x="6133738" y="1503995"/>
            <a:ext cx="5161438" cy="577501"/>
          </a:xfrm>
          <a:ln>
            <a:noFill/>
          </a:ln>
        </p:spPr>
        <p:txBody>
          <a:bodyPr vert="horz" wrap="square" lIns="101600" tIns="38100" rIns="76200" bIns="38100" rtlCol="0" anchor="b" anchorCtr="0">
            <a:normAutofit/>
          </a:bodyPr>
          <a:lstStyle>
            <a:lvl1pPr marL="0" marR="0" indent="-228600" algn="l" defTabSz="914400" rtl="0" eaLnBrk="1" fontAlgn="auto" latinLnBrk="0" hangingPunct="0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76750" algn="l"/>
              </a:tabLst>
              <a:defRPr kumimoji="0" lang="zh-CN" altLang="en-US" sz="3100" b="0" i="0" u="none" strike="noStrike" kern="0" cap="none" spc="200" normalizeH="0" baseline="0" noProof="1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1"/>
          <p:cNvSpPr>
            <a:spLocks noChangeArrowheads="1"/>
          </p:cNvSpPr>
          <p:nvPr>
            <p:ph type="title" idx="1" hasCustomPrompt="1"/>
            <p:custDataLst>
              <p:tags r:id="rId4"/>
            </p:custDataLst>
          </p:nvPr>
        </p:nvSpPr>
        <p:spPr>
          <a:xfrm flipH="1">
            <a:off x="5187180" y="2837496"/>
            <a:ext cx="6591300" cy="1042035"/>
          </a:xfrm>
          <a:noFill/>
          <a:ln>
            <a:noFill/>
          </a:ln>
        </p:spPr>
        <p:txBody>
          <a:bodyPr vert="horz" wrap="square" lIns="101600" tIns="0" rIns="76200" bIns="0" rtlCol="0" anchor="ctr" anchorCtr="0">
            <a:normAutofit/>
          </a:bodyPr>
          <a:lstStyle>
            <a:lvl1pPr marL="0" marR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6200" b="1" i="0" u="none" strike="noStrike" kern="1200" cap="none" spc="0" normalizeH="0" baseline="0" noProof="1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颜楷 W" panose="00020600040101010101" charset="-122"/>
                <a:cs typeface="+mn-cs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7" name="文本占位符 3"/>
          <p:cNvSpPr>
            <a:spLocks noChangeArrowheads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5187180" y="1974531"/>
            <a:ext cx="6591300" cy="645160"/>
          </a:xfrm>
          <a:noFill/>
          <a:ln>
            <a:noFill/>
          </a:ln>
        </p:spPr>
        <p:txBody>
          <a:bodyPr vert="horz" wrap="square" lIns="101600" tIns="0" rIns="82550" bIns="0" rtlCol="0" anchor="b" anchorCtr="0">
            <a:normAutofit/>
          </a:bodyPr>
          <a:lstStyle>
            <a:lvl1pPr marL="0" marR="0" indent="-22860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微软雅黑" panose="020B0503020204020204" pitchFamily="34" charset="-122"/>
              </a:defRPr>
            </a:lvl1pPr>
            <a:lvl2pPr marL="74295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6pPr>
            <a:lvl7pPr marL="2971800" indent="-22860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7pPr>
            <a:lvl8pPr marL="3429000" indent="-22860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8pPr>
            <a:lvl9pPr marL="3886200" indent="-22860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dirty="0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>
            <p:custDataLst>
              <p:tags r:id="rId2"/>
            </p:custDataLst>
          </p:nvPr>
        </p:nvGrpSpPr>
        <p:grpSpPr>
          <a:xfrm>
            <a:off x="0" y="1833880"/>
            <a:ext cx="622935" cy="4248785"/>
            <a:chOff x="0" y="2888"/>
            <a:chExt cx="981" cy="6691"/>
          </a:xfrm>
        </p:grpSpPr>
        <p:sp>
          <p:nvSpPr>
            <p:cNvPr id="9" name="椭圆 8"/>
            <p:cNvSpPr/>
            <p:nvPr userDrawn="1">
              <p:custDataLst>
                <p:tags r:id="rId3"/>
              </p:custDataLst>
            </p:nvPr>
          </p:nvSpPr>
          <p:spPr>
            <a:xfrm>
              <a:off x="823" y="8497"/>
              <a:ext cx="158" cy="1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 userDrawn="1">
              <p:custDataLst>
                <p:tags r:id="rId4"/>
              </p:custDataLst>
            </p:nvPr>
          </p:nvSpPr>
          <p:spPr>
            <a:xfrm>
              <a:off x="823" y="9421"/>
              <a:ext cx="158" cy="1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圆角矩形 14"/>
            <p:cNvSpPr/>
            <p:nvPr userDrawn="1">
              <p:custDataLst>
                <p:tags r:id="rId5"/>
              </p:custDataLst>
            </p:nvPr>
          </p:nvSpPr>
          <p:spPr>
            <a:xfrm>
              <a:off x="0" y="2888"/>
              <a:ext cx="557" cy="24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9"/>
            </p:custDataLst>
          </p:nvPr>
        </p:nvSpPr>
        <p:spPr>
          <a:xfrm>
            <a:off x="669882" y="1563129"/>
            <a:ext cx="5273277" cy="1924320"/>
          </a:xfrm>
        </p:spPr>
        <p:txBody>
          <a:bodyPr lIns="90000" tIns="46800" rIns="90000" bIns="0" anchor="b" anchorCtr="0">
            <a:normAutofit/>
          </a:bodyPr>
          <a:lstStyle>
            <a:lvl1pPr algn="l">
              <a:defRPr sz="54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0"/>
            </p:custDataLst>
          </p:nvPr>
        </p:nvSpPr>
        <p:spPr>
          <a:xfrm>
            <a:off x="669883" y="3566160"/>
            <a:ext cx="5273276" cy="835683"/>
          </a:xfrm>
        </p:spPr>
        <p:txBody>
          <a:bodyPr lIns="90000" tIns="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1"/>
            </p:custDataLst>
          </p:nvPr>
        </p:nvSpPr>
        <p:spPr>
          <a:xfrm>
            <a:off x="756488" y="5179023"/>
            <a:ext cx="1800000" cy="5040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4" hasCustomPrompt="1"/>
            <p:custDataLst>
              <p:tags r:id="rId12"/>
            </p:custDataLst>
          </p:nvPr>
        </p:nvSpPr>
        <p:spPr>
          <a:xfrm>
            <a:off x="757455" y="5727978"/>
            <a:ext cx="1800000" cy="5040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91465" y="303530"/>
            <a:ext cx="11607800" cy="625030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91465" y="303530"/>
            <a:ext cx="11608435" cy="6250305"/>
          </a:xfrm>
          <a:prstGeom prst="rect">
            <a:avLst/>
          </a:prstGeom>
          <a:solidFill>
            <a:srgbClr val="0000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副标题 2"/>
          <p:cNvSpPr/>
          <p:nvPr>
            <p:ph type="subTitle" idx="3" hasCustomPrompt="1"/>
            <p:custDataLst>
              <p:tags r:id="rId8"/>
            </p:custDataLst>
          </p:nvPr>
        </p:nvSpPr>
        <p:spPr>
          <a:xfrm>
            <a:off x="1652308" y="4235767"/>
            <a:ext cx="8890000" cy="459105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3" name="标题 3"/>
          <p:cNvSpPr>
            <a:spLocks noGrp="1"/>
          </p:cNvSpPr>
          <p:nvPr>
            <p:ph type="ctrTitle" idx="2" hasCustomPrompt="1"/>
            <p:custDataLst>
              <p:tags r:id="rId9"/>
            </p:custDataLst>
          </p:nvPr>
        </p:nvSpPr>
        <p:spPr>
          <a:xfrm>
            <a:off x="1652308" y="2163127"/>
            <a:ext cx="8890000" cy="1680210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7200" b="1" i="0" u="none" strike="noStrike" kern="1200" cap="none" spc="7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whole_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0" y="0"/>
            <a:ext cx="7866380" cy="6858000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副标题 2"/>
          <p:cNvSpPr/>
          <p:nvPr>
            <p:ph type="subTitle" idx="3" hasCustomPrompt="1"/>
            <p:custDataLst>
              <p:tags r:id="rId7"/>
            </p:custDataLst>
          </p:nvPr>
        </p:nvSpPr>
        <p:spPr>
          <a:xfrm>
            <a:off x="507369" y="3660774"/>
            <a:ext cx="6858000" cy="452755"/>
          </a:xfrm>
        </p:spPr>
        <p:txBody>
          <a:bodyPr vert="horz" wrap="square" lIns="0" tIns="0" rIns="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800" b="0" i="0" u="none" strike="noStrike" kern="1200" cap="none" spc="20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8" name="标题 5"/>
          <p:cNvSpPr/>
          <p:nvPr>
            <p:ph type="ctrTitle" idx="2" hasCustomPrompt="1"/>
            <p:custDataLst>
              <p:tags r:id="rId8"/>
            </p:custDataLst>
          </p:nvPr>
        </p:nvSpPr>
        <p:spPr>
          <a:xfrm>
            <a:off x="507369" y="2221229"/>
            <a:ext cx="6859270" cy="1189355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5400" b="1" i="0" u="none" strike="noStrike" kern="1200" cap="none" spc="50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6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7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7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8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9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whole_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4320540" y="0"/>
            <a:ext cx="7866380" cy="6858000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6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7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5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6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91465" y="303530"/>
            <a:ext cx="11607800" cy="625030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91465" y="303530"/>
            <a:ext cx="11608435" cy="6250305"/>
          </a:xfrm>
          <a:prstGeom prst="rect">
            <a:avLst/>
          </a:prstGeom>
          <a:solidFill>
            <a:srgbClr val="0000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2"/>
          <p:cNvSpPr/>
          <p:nvPr>
            <p:ph type="body" idx="1" hasCustomPrompt="1"/>
            <p:custDataLst>
              <p:tags r:id="rId8"/>
            </p:custDataLst>
          </p:nvPr>
        </p:nvSpPr>
        <p:spPr>
          <a:xfrm>
            <a:off x="1651673" y="4365942"/>
            <a:ext cx="8891270" cy="652145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8" name="标题 3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651673" y="1839912"/>
            <a:ext cx="8890000" cy="1858645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8600" b="1" i="0" u="none" strike="noStrike" kern="1200" cap="none" spc="10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91465" y="303530"/>
            <a:ext cx="11608435" cy="6250305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91465" y="0"/>
            <a:ext cx="11608435" cy="685800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0"/>
            <a:ext cx="4824095" cy="6858000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6548755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5028565"/>
            <a:ext cx="12192000" cy="1829435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1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6548755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2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3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953135"/>
            <a:ext cx="12192000" cy="4951095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7"/>
          <p:cNvSpPr/>
          <p:nvPr userDrawn="1">
            <p:custDataLst>
              <p:tags r:id="rId2"/>
            </p:custDataLst>
          </p:nvPr>
        </p:nvSpPr>
        <p:spPr>
          <a:xfrm>
            <a:off x="7038092" y="2356767"/>
            <a:ext cx="338554" cy="3385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802027" y="3471607"/>
            <a:ext cx="4788172" cy="707886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360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7"/>
            </p:custDataLst>
          </p:nvPr>
        </p:nvSpPr>
        <p:spPr>
          <a:xfrm>
            <a:off x="3802027" y="4217594"/>
            <a:ext cx="4808573" cy="906856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-63500"/>
            <a:ext cx="12235815" cy="6921500"/>
            <a:chOff x="0" y="-100"/>
            <a:chExt cx="19269" cy="10900"/>
          </a:xfrm>
        </p:grpSpPr>
        <p:grpSp>
          <p:nvGrpSpPr>
            <p:cNvPr id="11" name="组合 10"/>
            <p:cNvGrpSpPr/>
            <p:nvPr userDrawn="1"/>
          </p:nvGrpSpPr>
          <p:grpSpPr>
            <a:xfrm>
              <a:off x="17857" y="-100"/>
              <a:ext cx="1412" cy="1015"/>
              <a:chOff x="17857" y="-100"/>
              <a:chExt cx="1412" cy="1015"/>
            </a:xfrm>
          </p:grpSpPr>
          <p:sp>
            <p:nvSpPr>
              <p:cNvPr id="8" name="圆角矩形 4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18521" y="-100"/>
                <a:ext cx="748" cy="79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9" name="圆角矩形 4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7857" y="471"/>
                <a:ext cx="421" cy="444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10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0" y="10620"/>
              <a:ext cx="19200" cy="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11" name="任意多边形: 形状 10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7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8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9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7" name="任意多边形: 形状 6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任意多边形: 形状 7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0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3" Type="http://schemas.openxmlformats.org/officeDocument/2006/relationships/slideLayout" Target="../slideLayouts/slideLayout6.xml"/><Relationship Id="rId25" Type="http://schemas.openxmlformats.org/officeDocument/2006/relationships/theme" Target="../theme/theme2.xml"/><Relationship Id="rId24" Type="http://schemas.openxmlformats.org/officeDocument/2006/relationships/tags" Target="../tags/tag154.xml"/><Relationship Id="rId23" Type="http://schemas.openxmlformats.org/officeDocument/2006/relationships/tags" Target="../tags/tag153.xml"/><Relationship Id="rId22" Type="http://schemas.openxmlformats.org/officeDocument/2006/relationships/tags" Target="../tags/tag152.xml"/><Relationship Id="rId21" Type="http://schemas.openxmlformats.org/officeDocument/2006/relationships/tags" Target="../tags/tag151.xml"/><Relationship Id="rId20" Type="http://schemas.openxmlformats.org/officeDocument/2006/relationships/tags" Target="../tags/tag150.xml"/><Relationship Id="rId2" Type="http://schemas.openxmlformats.org/officeDocument/2006/relationships/slideLayout" Target="../slideLayouts/slideLayout5.xml"/><Relationship Id="rId19" Type="http://schemas.openxmlformats.org/officeDocument/2006/relationships/tags" Target="../tags/tag149.xml"/><Relationship Id="rId18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.xml"/><Relationship Id="rId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4.xml"/><Relationship Id="rId22" Type="http://schemas.openxmlformats.org/officeDocument/2006/relationships/theme" Target="../theme/theme3.xml"/><Relationship Id="rId21" Type="http://schemas.openxmlformats.org/officeDocument/2006/relationships/tags" Target="../tags/tag224.xml"/><Relationship Id="rId20" Type="http://schemas.openxmlformats.org/officeDocument/2006/relationships/tags" Target="../tags/tag223.xml"/><Relationship Id="rId2" Type="http://schemas.openxmlformats.org/officeDocument/2006/relationships/slideLayout" Target="../slideLayouts/slideLayout23.xml"/><Relationship Id="rId19" Type="http://schemas.openxmlformats.org/officeDocument/2006/relationships/tags" Target="../tags/tag222.xml"/><Relationship Id="rId18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.xml"/><Relationship Id="rId8" Type="http://schemas.openxmlformats.org/officeDocument/2006/relationships/slideLayout" Target="../slideLayouts/slideLayout47.xml"/><Relationship Id="rId7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2.xml"/><Relationship Id="rId25" Type="http://schemas.openxmlformats.org/officeDocument/2006/relationships/theme" Target="../theme/theme4.xml"/><Relationship Id="rId24" Type="http://schemas.openxmlformats.org/officeDocument/2006/relationships/tags" Target="../tags/tag365.xml"/><Relationship Id="rId23" Type="http://schemas.openxmlformats.org/officeDocument/2006/relationships/tags" Target="../tags/tag364.xml"/><Relationship Id="rId22" Type="http://schemas.openxmlformats.org/officeDocument/2006/relationships/tags" Target="../tags/tag363.xml"/><Relationship Id="rId21" Type="http://schemas.openxmlformats.org/officeDocument/2006/relationships/tags" Target="../tags/tag362.xml"/><Relationship Id="rId20" Type="http://schemas.openxmlformats.org/officeDocument/2006/relationships/tags" Target="../tags/tag361.xml"/><Relationship Id="rId2" Type="http://schemas.openxmlformats.org/officeDocument/2006/relationships/slideLayout" Target="../slideLayouts/slideLayout41.xml"/><Relationship Id="rId19" Type="http://schemas.openxmlformats.org/officeDocument/2006/relationships/tags" Target="../tags/tag360.xml"/><Relationship Id="rId18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A1815-A454-4BF5-9AB0-29B42DAFBE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BB52A-F9B9-4514-96E4-629058FD6D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371.xml"/><Relationship Id="rId6" Type="http://schemas.openxmlformats.org/officeDocument/2006/relationships/tags" Target="../tags/tag370.xml"/><Relationship Id="rId5" Type="http://schemas.openxmlformats.org/officeDocument/2006/relationships/image" Target="../media/image9.jpeg"/><Relationship Id="rId4" Type="http://schemas.openxmlformats.org/officeDocument/2006/relationships/tags" Target="../tags/tag369.xml"/><Relationship Id="rId3" Type="http://schemas.openxmlformats.org/officeDocument/2006/relationships/tags" Target="../tags/tag368.xml"/><Relationship Id="rId2" Type="http://schemas.openxmlformats.org/officeDocument/2006/relationships/tags" Target="../tags/tag367.xml"/><Relationship Id="rId1" Type="http://schemas.openxmlformats.org/officeDocument/2006/relationships/tags" Target="../tags/tag366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8" Type="http://schemas.openxmlformats.org/officeDocument/2006/relationships/tags" Target="../tags/tag435.xml"/><Relationship Id="rId7" Type="http://schemas.openxmlformats.org/officeDocument/2006/relationships/image" Target="../media/image22.jpeg"/><Relationship Id="rId6" Type="http://schemas.openxmlformats.org/officeDocument/2006/relationships/tags" Target="../tags/tag434.xml"/><Relationship Id="rId5" Type="http://schemas.openxmlformats.org/officeDocument/2006/relationships/tags" Target="../tags/tag433.xml"/><Relationship Id="rId4" Type="http://schemas.openxmlformats.org/officeDocument/2006/relationships/tags" Target="../tags/tag432.xml"/><Relationship Id="rId3" Type="http://schemas.openxmlformats.org/officeDocument/2006/relationships/tags" Target="../tags/tag431.xml"/><Relationship Id="rId2" Type="http://schemas.openxmlformats.org/officeDocument/2006/relationships/tags" Target="../tags/tag430.xml"/><Relationship Id="rId1" Type="http://schemas.openxmlformats.org/officeDocument/2006/relationships/tags" Target="../tags/tag429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2.xml"/><Relationship Id="rId4" Type="http://schemas.openxmlformats.org/officeDocument/2006/relationships/tags" Target="../tags/tag439.xml"/><Relationship Id="rId3" Type="http://schemas.openxmlformats.org/officeDocument/2006/relationships/tags" Target="../tags/tag438.xml"/><Relationship Id="rId2" Type="http://schemas.openxmlformats.org/officeDocument/2006/relationships/tags" Target="../tags/tag437.xml"/><Relationship Id="rId1" Type="http://schemas.openxmlformats.org/officeDocument/2006/relationships/tags" Target="../tags/tag436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6.xml"/><Relationship Id="rId8" Type="http://schemas.openxmlformats.org/officeDocument/2006/relationships/tags" Target="../tags/tag445.xml"/><Relationship Id="rId7" Type="http://schemas.openxmlformats.org/officeDocument/2006/relationships/tags" Target="../tags/tag444.xml"/><Relationship Id="rId6" Type="http://schemas.openxmlformats.org/officeDocument/2006/relationships/tags" Target="../tags/tag443.xml"/><Relationship Id="rId5" Type="http://schemas.openxmlformats.org/officeDocument/2006/relationships/image" Target="../media/image9.jpeg"/><Relationship Id="rId4" Type="http://schemas.openxmlformats.org/officeDocument/2006/relationships/tags" Target="../tags/tag442.xml"/><Relationship Id="rId3" Type="http://schemas.openxmlformats.org/officeDocument/2006/relationships/tags" Target="../tags/tag441.xml"/><Relationship Id="rId2" Type="http://schemas.openxmlformats.org/officeDocument/2006/relationships/image" Target="../media/image7.jpeg"/><Relationship Id="rId1" Type="http://schemas.openxmlformats.org/officeDocument/2006/relationships/tags" Target="../tags/tag440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2.xml"/><Relationship Id="rId2" Type="http://schemas.openxmlformats.org/officeDocument/2006/relationships/tags" Target="../tags/tag447.xml"/><Relationship Id="rId1" Type="http://schemas.openxmlformats.org/officeDocument/2006/relationships/tags" Target="../tags/tag446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1.png"/><Relationship Id="rId3" Type="http://schemas.openxmlformats.org/officeDocument/2006/relationships/tags" Target="../tags/tag373.xml"/><Relationship Id="rId2" Type="http://schemas.openxmlformats.org/officeDocument/2006/relationships/image" Target="../media/image10.png"/><Relationship Id="rId1" Type="http://schemas.openxmlformats.org/officeDocument/2006/relationships/tags" Target="../tags/tag37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4.png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81.xml"/><Relationship Id="rId8" Type="http://schemas.openxmlformats.org/officeDocument/2006/relationships/tags" Target="../tags/tag380.xml"/><Relationship Id="rId7" Type="http://schemas.openxmlformats.org/officeDocument/2006/relationships/tags" Target="../tags/tag379.xml"/><Relationship Id="rId6" Type="http://schemas.openxmlformats.org/officeDocument/2006/relationships/tags" Target="../tags/tag378.xml"/><Relationship Id="rId5" Type="http://schemas.openxmlformats.org/officeDocument/2006/relationships/tags" Target="../tags/tag377.xml"/><Relationship Id="rId4" Type="http://schemas.openxmlformats.org/officeDocument/2006/relationships/tags" Target="../tags/tag376.xml"/><Relationship Id="rId3" Type="http://schemas.openxmlformats.org/officeDocument/2006/relationships/image" Target="../media/image12.png"/><Relationship Id="rId22" Type="http://schemas.openxmlformats.org/officeDocument/2006/relationships/slideLayout" Target="../slideLayouts/slideLayout10.xml"/><Relationship Id="rId21" Type="http://schemas.openxmlformats.org/officeDocument/2006/relationships/tags" Target="../tags/tag391.xml"/><Relationship Id="rId20" Type="http://schemas.openxmlformats.org/officeDocument/2006/relationships/tags" Target="../tags/tag390.xml"/><Relationship Id="rId2" Type="http://schemas.openxmlformats.org/officeDocument/2006/relationships/tags" Target="../tags/tag375.xml"/><Relationship Id="rId19" Type="http://schemas.openxmlformats.org/officeDocument/2006/relationships/tags" Target="../tags/tag389.xml"/><Relationship Id="rId18" Type="http://schemas.openxmlformats.org/officeDocument/2006/relationships/tags" Target="../tags/tag388.xml"/><Relationship Id="rId17" Type="http://schemas.openxmlformats.org/officeDocument/2006/relationships/tags" Target="../tags/tag387.xml"/><Relationship Id="rId16" Type="http://schemas.openxmlformats.org/officeDocument/2006/relationships/tags" Target="../tags/tag386.xml"/><Relationship Id="rId15" Type="http://schemas.openxmlformats.org/officeDocument/2006/relationships/tags" Target="../tags/tag385.xml"/><Relationship Id="rId14" Type="http://schemas.openxmlformats.org/officeDocument/2006/relationships/tags" Target="../tags/tag384.xml"/><Relationship Id="rId13" Type="http://schemas.openxmlformats.org/officeDocument/2006/relationships/tags" Target="../tags/tag383.xml"/><Relationship Id="rId12" Type="http://schemas.openxmlformats.org/officeDocument/2006/relationships/image" Target="../media/image16.png"/><Relationship Id="rId11" Type="http://schemas.openxmlformats.org/officeDocument/2006/relationships/image" Target="../media/image15.png"/><Relationship Id="rId10" Type="http://schemas.openxmlformats.org/officeDocument/2006/relationships/tags" Target="../tags/tag382.xml"/><Relationship Id="rId1" Type="http://schemas.openxmlformats.org/officeDocument/2006/relationships/tags" Target="../tags/tag37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7.png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99.xml"/><Relationship Id="rId8" Type="http://schemas.openxmlformats.org/officeDocument/2006/relationships/tags" Target="../tags/tag398.xml"/><Relationship Id="rId7" Type="http://schemas.openxmlformats.org/officeDocument/2006/relationships/tags" Target="../tags/tag397.xml"/><Relationship Id="rId6" Type="http://schemas.openxmlformats.org/officeDocument/2006/relationships/tags" Target="../tags/tag396.xml"/><Relationship Id="rId5" Type="http://schemas.openxmlformats.org/officeDocument/2006/relationships/tags" Target="../tags/tag395.xml"/><Relationship Id="rId4" Type="http://schemas.openxmlformats.org/officeDocument/2006/relationships/image" Target="../media/image18.jpeg"/><Relationship Id="rId3" Type="http://schemas.openxmlformats.org/officeDocument/2006/relationships/tags" Target="../tags/tag394.xml"/><Relationship Id="rId2" Type="http://schemas.openxmlformats.org/officeDocument/2006/relationships/tags" Target="../tags/tag393.xml"/><Relationship Id="rId12" Type="http://schemas.openxmlformats.org/officeDocument/2006/relationships/notesSlide" Target="../notesSlides/notesSlide2.xml"/><Relationship Id="rId11" Type="http://schemas.openxmlformats.org/officeDocument/2006/relationships/slideLayout" Target="../slideLayouts/slideLayout10.xml"/><Relationship Id="rId10" Type="http://schemas.openxmlformats.org/officeDocument/2006/relationships/tags" Target="../tags/tag400.xml"/><Relationship Id="rId1" Type="http://schemas.openxmlformats.org/officeDocument/2006/relationships/tags" Target="../tags/tag39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409.xml"/><Relationship Id="rId8" Type="http://schemas.openxmlformats.org/officeDocument/2006/relationships/tags" Target="../tags/tag408.xml"/><Relationship Id="rId7" Type="http://schemas.openxmlformats.org/officeDocument/2006/relationships/tags" Target="../tags/tag407.xml"/><Relationship Id="rId6" Type="http://schemas.openxmlformats.org/officeDocument/2006/relationships/tags" Target="../tags/tag406.xml"/><Relationship Id="rId5" Type="http://schemas.openxmlformats.org/officeDocument/2006/relationships/tags" Target="../tags/tag405.xml"/><Relationship Id="rId4" Type="http://schemas.openxmlformats.org/officeDocument/2006/relationships/tags" Target="../tags/tag404.xml"/><Relationship Id="rId3" Type="http://schemas.openxmlformats.org/officeDocument/2006/relationships/tags" Target="../tags/tag403.xml"/><Relationship Id="rId2" Type="http://schemas.openxmlformats.org/officeDocument/2006/relationships/tags" Target="../tags/tag402.xml"/><Relationship Id="rId13" Type="http://schemas.openxmlformats.org/officeDocument/2006/relationships/slideLayout" Target="../slideLayouts/slideLayout10.xml"/><Relationship Id="rId12" Type="http://schemas.openxmlformats.org/officeDocument/2006/relationships/tags" Target="../tags/tag411.xml"/><Relationship Id="rId11" Type="http://schemas.openxmlformats.org/officeDocument/2006/relationships/image" Target="../media/image19.jpeg"/><Relationship Id="rId10" Type="http://schemas.openxmlformats.org/officeDocument/2006/relationships/tags" Target="../tags/tag410.xml"/><Relationship Id="rId1" Type="http://schemas.openxmlformats.org/officeDocument/2006/relationships/tags" Target="../tags/tag40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tags" Target="../tags/tag419.xml"/><Relationship Id="rId7" Type="http://schemas.openxmlformats.org/officeDocument/2006/relationships/tags" Target="../tags/tag418.xml"/><Relationship Id="rId6" Type="http://schemas.openxmlformats.org/officeDocument/2006/relationships/tags" Target="../tags/tag417.xml"/><Relationship Id="rId5" Type="http://schemas.openxmlformats.org/officeDocument/2006/relationships/tags" Target="../tags/tag416.xml"/><Relationship Id="rId4" Type="http://schemas.openxmlformats.org/officeDocument/2006/relationships/tags" Target="../tags/tag415.xml"/><Relationship Id="rId3" Type="http://schemas.openxmlformats.org/officeDocument/2006/relationships/tags" Target="../tags/tag414.xml"/><Relationship Id="rId2" Type="http://schemas.openxmlformats.org/officeDocument/2006/relationships/tags" Target="../tags/tag413.xml"/><Relationship Id="rId13" Type="http://schemas.openxmlformats.org/officeDocument/2006/relationships/slideLayout" Target="../slideLayouts/slideLayout10.xml"/><Relationship Id="rId12" Type="http://schemas.openxmlformats.org/officeDocument/2006/relationships/tags" Target="../tags/tag422.xml"/><Relationship Id="rId11" Type="http://schemas.openxmlformats.org/officeDocument/2006/relationships/tags" Target="../tags/tag421.xml"/><Relationship Id="rId10" Type="http://schemas.openxmlformats.org/officeDocument/2006/relationships/tags" Target="../tags/tag420.xml"/><Relationship Id="rId1" Type="http://schemas.openxmlformats.org/officeDocument/2006/relationships/tags" Target="../tags/tag4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7" Type="http://schemas.openxmlformats.org/officeDocument/2006/relationships/tags" Target="../tags/tag428.xml"/><Relationship Id="rId6" Type="http://schemas.openxmlformats.org/officeDocument/2006/relationships/image" Target="../media/image21.jpeg"/><Relationship Id="rId5" Type="http://schemas.openxmlformats.org/officeDocument/2006/relationships/tags" Target="../tags/tag427.xml"/><Relationship Id="rId4" Type="http://schemas.openxmlformats.org/officeDocument/2006/relationships/tags" Target="../tags/tag426.xml"/><Relationship Id="rId3" Type="http://schemas.openxmlformats.org/officeDocument/2006/relationships/tags" Target="../tags/tag425.xml"/><Relationship Id="rId2" Type="http://schemas.openxmlformats.org/officeDocument/2006/relationships/tags" Target="../tags/tag424.xml"/><Relationship Id="rId1" Type="http://schemas.openxmlformats.org/officeDocument/2006/relationships/tags" Target="../tags/tag4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69882" y="1563129"/>
            <a:ext cx="5273277" cy="1924320"/>
          </a:xfrm>
          <a:prstGeom prst="rect">
            <a:avLst/>
          </a:prstGeom>
        </p:spPr>
        <p:txBody>
          <a:bodyPr vert="horz" lIns="90000" tIns="46800" rIns="90000" bIns="0" rtlCol="0" anchor="b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5400" b="1" u="none" strike="noStrike" kern="1200" cap="none" spc="6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spc="200" dirty="0">
                <a:sym typeface="+mn-ea"/>
              </a:rPr>
              <a:t>基于深度学习表情识别算法的开源项目实践</a:t>
            </a:r>
            <a:endParaRPr lang="zh-CN" altLang="en-US" sz="3600" spc="200" dirty="0">
              <a:sym typeface="+mn-ea"/>
            </a:endParaRPr>
          </a:p>
        </p:txBody>
      </p:sp>
      <p:sp>
        <p:nvSpPr>
          <p:cNvPr id="7" name="副标题 6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69883" y="3566160"/>
            <a:ext cx="5273276" cy="835683"/>
          </a:xfrm>
          <a:prstGeom prst="rect">
            <a:avLst/>
          </a:prstGeom>
        </p:spPr>
        <p:txBody>
          <a:bodyPr vert="horz" lIns="90000" tIns="0" rIns="90000" bIns="46800" rtlCol="0">
            <a:norm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10000"/>
              </a:lnSpc>
              <a:spcAft>
                <a:spcPts val="0"/>
              </a:spcAft>
              <a:buSzPct val="100000"/>
              <a:buNone/>
            </a:pPr>
            <a:r>
              <a:rPr lang="en-US" altLang="zh-CN" sz="1800" spc="100" dirty="0">
                <a:sym typeface="微软雅黑 Light" panose="020B0502040204020203" pitchFamily="34" charset="-122"/>
              </a:rPr>
              <a:t>HOW TO MANAGE AND LEAD THE TEAM CORRECTLY</a:t>
            </a:r>
            <a:endParaRPr lang="en-US" altLang="zh-CN" sz="1800" spc="100" dirty="0">
              <a:sym typeface="微软雅黑 Light" panose="020B0502040204020203" pitchFamily="34" charset="-122"/>
            </a:endParaRPr>
          </a:p>
        </p:txBody>
      </p:sp>
      <p:sp>
        <p:nvSpPr>
          <p:cNvPr id="5" name="文本占位符 9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56285" y="5179060"/>
            <a:ext cx="5419090" cy="50419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mar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>
              <a:lnSpc>
                <a:spcPct val="100000"/>
              </a:lnSpc>
              <a:spcAft>
                <a:spcPts val="800"/>
              </a:spcAft>
              <a:buSzPct val="100000"/>
              <a:buNone/>
            </a:pPr>
            <a:r>
              <a:rPr lang="zh-CN" altLang="en-US" sz="1400" spc="160">
                <a:solidFill>
                  <a:schemeClr val="tx1">
                    <a:lumMod val="85000"/>
                    <a:lumOff val="15000"/>
                  </a:schemeClr>
                </a:solidFill>
              </a:rPr>
              <a:t>小组成员：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刘翔宇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职晨阳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闫庆龙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龚硕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朱源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14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1" name="图片 1" descr="C:\Users\admin\Desktop\新建文件夹\简约白底（红2）\ppt\media\image1.pngimage1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 l="31674" r="31674"/>
          <a:stretch>
            <a:fillRect/>
          </a:stretch>
        </p:blipFill>
        <p:spPr>
          <a:xfrm>
            <a:off x="6489642" y="2223"/>
            <a:ext cx="5035080" cy="6853555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6489641" y="0"/>
            <a:ext cx="5035081" cy="6858000"/>
          </a:xfrm>
          <a:prstGeom prst="rect">
            <a:avLst/>
          </a:prstGeom>
          <a:solidFill>
            <a:srgbClr val="C00000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4" name="矩形 10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aseline="0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隶书" panose="02010509060101010101" pitchFamily="49" charset="-122"/>
              <a:cs typeface="微软雅黑" panose="020B0503020204020204" pitchFamily="34" charset="-122"/>
            </a:endParaRPr>
          </a:p>
        </p:txBody>
      </p:sp>
      <p:grpSp>
        <p:nvGrpSpPr>
          <p:cNvPr id="21" name="组合 5"/>
          <p:cNvGrpSpPr/>
          <p:nvPr userDrawn="1">
            <p:custDataLst>
              <p:tags r:id="rId2"/>
            </p:custDataLst>
          </p:nvPr>
        </p:nvGrpSpPr>
        <p:grpSpPr>
          <a:xfrm>
            <a:off x="508635" y="551815"/>
            <a:ext cx="802640" cy="740410"/>
            <a:chOff x="801" y="869"/>
            <a:chExt cx="1264" cy="1166"/>
          </a:xfrm>
        </p:grpSpPr>
        <p:sp>
          <p:nvSpPr>
            <p:cNvPr id="22" name="圆角矩形 4"/>
            <p:cNvSpPr/>
            <p:nvPr userDrawn="1">
              <p:custDataLst>
                <p:tags r:id="rId3"/>
              </p:custDataLst>
            </p:nvPr>
          </p:nvSpPr>
          <p:spPr>
            <a:xfrm>
              <a:off x="801" y="1313"/>
              <a:ext cx="684" cy="72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23" name="圆角矩形 4"/>
            <p:cNvSpPr/>
            <p:nvPr userDrawn="1">
              <p:custDataLst>
                <p:tags r:id="rId4"/>
              </p:custDataLst>
            </p:nvPr>
          </p:nvSpPr>
          <p:spPr>
            <a:xfrm>
              <a:off x="1645" y="869"/>
              <a:ext cx="421" cy="444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19" name="Title 6"/>
          <p:cNvSpPr txBox="1"/>
          <p:nvPr>
            <p:custDataLst>
              <p:tags r:id="rId5"/>
            </p:custDataLst>
          </p:nvPr>
        </p:nvSpPr>
        <p:spPr>
          <a:xfrm>
            <a:off x="8534480" y="609486"/>
            <a:ext cx="2895625" cy="5639028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1.下载 Anaconda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2.安装完成后，手动配置环境变量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3.用命令行打开 Anaconda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4.激活环境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5.删除环境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6.</a:t>
            </a: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退出环境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7.在新建环境里，添加镜像源。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8.Win10anaconda安装TensorFlow-GPU pytorch GPu,比如添加第三方依赖库。 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9.验证是否安装成功。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04800" lvl="0" indent="-3048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10.运行代码。</a:t>
            </a:r>
            <a:endParaRPr lang="zh-CN" altLang="en-US" sz="1600" spc="1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20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 l="1352" r="1352"/>
          <a:stretch>
            <a:fillRect/>
          </a:stretch>
        </p:blipFill>
        <p:spPr>
          <a:xfrm>
            <a:off x="761896" y="609486"/>
            <a:ext cx="7315378" cy="5639029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560" h="5040">
                <a:moveTo>
                  <a:pt x="0" y="0"/>
                </a:moveTo>
                <a:lnTo>
                  <a:pt x="10560" y="0"/>
                </a:lnTo>
                <a:lnTo>
                  <a:pt x="10560" y="5040"/>
                </a:lnTo>
                <a:lnTo>
                  <a:pt x="0" y="5040"/>
                </a:lnTo>
                <a:lnTo>
                  <a:pt x="0" y="0"/>
                </a:lnTo>
                <a:close/>
              </a:path>
            </a:pathLst>
          </a:cu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11"/>
          <p:cNvSpPr/>
          <p:nvPr>
            <p:custDataLst>
              <p:tags r:id="rId1"/>
            </p:custDataLst>
          </p:nvPr>
        </p:nvSpPr>
        <p:spPr>
          <a:xfrm>
            <a:off x="507369" y="1760219"/>
            <a:ext cx="1223010" cy="95250"/>
          </a:xfrm>
          <a:prstGeom prst="rect">
            <a:avLst/>
          </a:prstGeom>
          <a:solidFill>
            <a:srgbClr val="D8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spc="20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3"/>
          <p:cNvSpPr/>
          <p:nvPr>
            <p:ph type="ctrTitle" idx="2"/>
            <p:custDataLst>
              <p:tags r:id="rId2"/>
            </p:custDataLst>
          </p:nvPr>
        </p:nvSpPr>
        <p:spPr/>
        <p:txBody>
          <a:bodyPr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r>
              <a:rPr lang="en-US" altLang="zh-CN" sz="5200" spc="360">
                <a:solidFill>
                  <a:schemeClr val="lt1"/>
                </a:solidFill>
              </a:rPr>
              <a:t>4.</a:t>
            </a:r>
            <a:r>
              <a:rPr lang="zh-CN" altLang="en-US" sz="5200" spc="360">
                <a:solidFill>
                  <a:schemeClr val="lt1"/>
                </a:solidFill>
              </a:rPr>
              <a:t>开源程序</a:t>
            </a:r>
            <a:endParaRPr lang="zh-CN" altLang="en-US" sz="5200" spc="360">
              <a:solidFill>
                <a:schemeClr val="lt1"/>
              </a:solidFill>
            </a:endParaRPr>
          </a:p>
        </p:txBody>
      </p:sp>
      <p:sp>
        <p:nvSpPr>
          <p:cNvPr id="7" name="矩形: 圆角 8"/>
          <p:cNvSpPr/>
          <p:nvPr>
            <p:custDataLst>
              <p:tags r:id="rId3"/>
            </p:custDataLst>
          </p:nvPr>
        </p:nvSpPr>
        <p:spPr>
          <a:xfrm>
            <a:off x="507369" y="4495799"/>
            <a:ext cx="1966595" cy="601980"/>
          </a:xfrm>
          <a:prstGeom prst="roundRect">
            <a:avLst>
              <a:gd name="adj" fmla="val 50000"/>
            </a:avLst>
          </a:prstGeom>
          <a:solidFill>
            <a:srgbClr val="D8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609600">
              <a:buNone/>
            </a:pPr>
            <a:r>
              <a:rPr lang="en-US" altLang="zh-CN" sz="1600" b="1" spc="2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partfour</a:t>
            </a:r>
            <a:endParaRPr lang="en-US" altLang="zh-CN" sz="1600" b="1" spc="20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6" descr="pic_sup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矩形 5"/>
          <p:cNvSpPr/>
          <p:nvPr>
            <p:custDataLst>
              <p:tags r:id="rId3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3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t="6153" b="6153"/>
          <a:stretch>
            <a:fillRect/>
          </a:stretch>
        </p:blipFill>
        <p:spPr>
          <a:xfrm>
            <a:off x="761959" y="838147"/>
            <a:ext cx="6705651" cy="29337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560" h="5280">
                <a:moveTo>
                  <a:pt x="0" y="0"/>
                </a:moveTo>
                <a:lnTo>
                  <a:pt x="10560" y="0"/>
                </a:lnTo>
                <a:lnTo>
                  <a:pt x="10560" y="5280"/>
                </a:lnTo>
                <a:lnTo>
                  <a:pt x="0" y="528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  <p:sp>
        <p:nvSpPr>
          <p:cNvPr id="11" name="Title 6"/>
          <p:cNvSpPr txBox="1"/>
          <p:nvPr>
            <p:custDataLst>
              <p:tags r:id="rId6"/>
            </p:custDataLst>
          </p:nvPr>
        </p:nvSpPr>
        <p:spPr>
          <a:xfrm>
            <a:off x="7772415" y="838147"/>
            <a:ext cx="3657625" cy="29337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en-US" altLang="zh-CN" sz="1800" strike="noStrike" spc="120" baseline="0" dirty="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 Light" panose="020B0502040204020203" pitchFamily="34" charset="-122"/>
              </a:rPr>
              <a:t>A GROUP OF PEOPLE CAN MAKE A BIGGER BUSINESS</a:t>
            </a:r>
            <a:endParaRPr lang="en-US" altLang="zh-CN" sz="1800" strike="noStrike" spc="120" baseline="0" dirty="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12" name="Title 6"/>
          <p:cNvSpPr txBox="1"/>
          <p:nvPr>
            <p:custDataLst>
              <p:tags r:id="rId7"/>
            </p:custDataLst>
          </p:nvPr>
        </p:nvSpPr>
        <p:spPr>
          <a:xfrm>
            <a:off x="761962" y="4076676"/>
            <a:ext cx="10668076" cy="1943176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 lnSpcReduction="1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800" spc="20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代码库：https://github.com/wenbaoQIAO/gpGPUfacialExpressionReco.git</a:t>
            </a:r>
            <a:endParaRPr lang="zh-CN" altLang="en-US" sz="1800" spc="20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800" spc="20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网站：</a:t>
            </a:r>
            <a:r>
              <a:rPr sz="1800" spc="20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https://github.com/Bistu-OSSDT-2022/1-qiaowb-liuxy</a:t>
            </a:r>
            <a:endParaRPr sz="1800" spc="20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800" spc="20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开源协议：GPL-3.0 许可证</a:t>
            </a:r>
            <a:endParaRPr lang="zh-CN" altLang="en-US" sz="1800" spc="20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ChangeArrowheads="1"/>
          </p:cNvSpPr>
          <p:nvPr>
            <p:ph type="title" idx="1"/>
            <p:custDataLst>
              <p:tags r:id="rId1"/>
            </p:custDataLst>
          </p:nvPr>
        </p:nvSpPr>
        <p:spPr/>
        <p:txBody>
          <a:bodyPr/>
          <a:p>
            <a:r>
              <a:rPr lang="zh-CN" altLang="en-US">
                <a:solidFill>
                  <a:schemeClr val="dk1"/>
                </a:solidFill>
              </a:rPr>
              <a:t>THANKS</a:t>
            </a:r>
            <a:endParaRPr lang="zh-CN" altLang="en-US">
              <a:solidFill>
                <a:schemeClr val="dk1"/>
              </a:solidFill>
            </a:endParaRPr>
          </a:p>
        </p:txBody>
      </p:sp>
    </p:spTree>
    <p:custDataLst>
      <p:tags r:id="rId2"/>
    </p:custData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/>
          <p:cNvPicPr/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0" name="矩形 5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bg1">
                  <a:alpha val="0"/>
                </a:schemeClr>
              </a:gs>
              <a:gs pos="53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任意多边形: 形状 61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99354"/>
          </a:xfrm>
          <a:custGeom>
            <a:avLst/>
            <a:gdLst>
              <a:gd name="connsiteX0" fmla="*/ 0 w 12192000"/>
              <a:gd name="connsiteY0" fmla="*/ 0 h 2699354"/>
              <a:gd name="connsiteX1" fmla="*/ 12192000 w 12192000"/>
              <a:gd name="connsiteY1" fmla="*/ 0 h 2699354"/>
              <a:gd name="connsiteX2" fmla="*/ 12192000 w 12192000"/>
              <a:gd name="connsiteY2" fmla="*/ 1784441 h 2699354"/>
              <a:gd name="connsiteX3" fmla="*/ 11825890 w 12192000"/>
              <a:gd name="connsiteY3" fmla="*/ 1946506 h 2699354"/>
              <a:gd name="connsiteX4" fmla="*/ 9478384 w 12192000"/>
              <a:gd name="connsiteY4" fmla="*/ 2513280 h 2699354"/>
              <a:gd name="connsiteX5" fmla="*/ 2524742 w 12192000"/>
              <a:gd name="connsiteY5" fmla="*/ 2565466 h 2699354"/>
              <a:gd name="connsiteX6" fmla="*/ 27475 w 12192000"/>
              <a:gd name="connsiteY6" fmla="*/ 2039345 h 2699354"/>
              <a:gd name="connsiteX7" fmla="*/ 0 w 12192000"/>
              <a:gd name="connsiteY7" fmla="*/ 2029776 h 2699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699354">
                <a:moveTo>
                  <a:pt x="0" y="0"/>
                </a:moveTo>
                <a:lnTo>
                  <a:pt x="12192000" y="0"/>
                </a:lnTo>
                <a:lnTo>
                  <a:pt x="12192000" y="1784441"/>
                </a:lnTo>
                <a:lnTo>
                  <a:pt x="11825890" y="1946506"/>
                </a:lnTo>
                <a:cubicBezTo>
                  <a:pt x="11216794" y="2189072"/>
                  <a:pt x="10440544" y="2392953"/>
                  <a:pt x="9478384" y="2513280"/>
                </a:cubicBezTo>
                <a:cubicBezTo>
                  <a:pt x="7867174" y="2806119"/>
                  <a:pt x="4025060" y="2697400"/>
                  <a:pt x="2524742" y="2565466"/>
                </a:cubicBezTo>
                <a:cubicBezTo>
                  <a:pt x="1754200" y="2516290"/>
                  <a:pt x="847094" y="2311043"/>
                  <a:pt x="27475" y="2039345"/>
                </a:cubicBezTo>
                <a:lnTo>
                  <a:pt x="0" y="2029776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 t="-33573" b="-8550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4" name="任意多边形: 形状 63"/>
          <p:cNvSpPr/>
          <p:nvPr/>
        </p:nvSpPr>
        <p:spPr>
          <a:xfrm>
            <a:off x="0" y="0"/>
            <a:ext cx="12192000" cy="2707586"/>
          </a:xfrm>
          <a:custGeom>
            <a:avLst/>
            <a:gdLst>
              <a:gd name="connsiteX0" fmla="*/ 0 w 12192000"/>
              <a:gd name="connsiteY0" fmla="*/ 0 h 2707586"/>
              <a:gd name="connsiteX1" fmla="*/ 12192000 w 12192000"/>
              <a:gd name="connsiteY1" fmla="*/ 0 h 2707586"/>
              <a:gd name="connsiteX2" fmla="*/ 12192000 w 12192000"/>
              <a:gd name="connsiteY2" fmla="*/ 1792673 h 2707586"/>
              <a:gd name="connsiteX3" fmla="*/ 11825890 w 12192000"/>
              <a:gd name="connsiteY3" fmla="*/ 1954738 h 2707586"/>
              <a:gd name="connsiteX4" fmla="*/ 9478384 w 12192000"/>
              <a:gd name="connsiteY4" fmla="*/ 2521512 h 2707586"/>
              <a:gd name="connsiteX5" fmla="*/ 2524742 w 12192000"/>
              <a:gd name="connsiteY5" fmla="*/ 2573698 h 2707586"/>
              <a:gd name="connsiteX6" fmla="*/ 27475 w 12192000"/>
              <a:gd name="connsiteY6" fmla="*/ 2047577 h 2707586"/>
              <a:gd name="connsiteX7" fmla="*/ 0 w 12192000"/>
              <a:gd name="connsiteY7" fmla="*/ 2038008 h 2707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707586">
                <a:moveTo>
                  <a:pt x="0" y="0"/>
                </a:moveTo>
                <a:lnTo>
                  <a:pt x="12192000" y="0"/>
                </a:lnTo>
                <a:lnTo>
                  <a:pt x="12192000" y="1792673"/>
                </a:lnTo>
                <a:lnTo>
                  <a:pt x="11825890" y="1954738"/>
                </a:lnTo>
                <a:cubicBezTo>
                  <a:pt x="11216794" y="2197304"/>
                  <a:pt x="10440544" y="2401185"/>
                  <a:pt x="9478384" y="2521512"/>
                </a:cubicBezTo>
                <a:cubicBezTo>
                  <a:pt x="7867174" y="2814351"/>
                  <a:pt x="4025060" y="2705632"/>
                  <a:pt x="2524742" y="2573698"/>
                </a:cubicBezTo>
                <a:cubicBezTo>
                  <a:pt x="1754200" y="2524522"/>
                  <a:pt x="847094" y="2319275"/>
                  <a:pt x="27475" y="2047577"/>
                </a:cubicBezTo>
                <a:lnTo>
                  <a:pt x="0" y="2038008"/>
                </a:lnTo>
                <a:close/>
              </a:path>
            </a:pathLst>
          </a:cu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" name="矩形: 圆角 1"/>
          <p:cNvSpPr/>
          <p:nvPr/>
        </p:nvSpPr>
        <p:spPr>
          <a:xfrm>
            <a:off x="1221926" y="1937145"/>
            <a:ext cx="2032000" cy="2444641"/>
          </a:xfrm>
          <a:prstGeom prst="roundRect">
            <a:avLst>
              <a:gd name="adj" fmla="val 6042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30051" y="3197411"/>
            <a:ext cx="1814480" cy="553085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项目介绍</a:t>
            </a:r>
            <a:endParaRPr lang="zh-CN" altLang="en-US" sz="2000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65047" y="2136602"/>
            <a:ext cx="94448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E1586B">
                    <a:alpha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4800" b="1" dirty="0">
              <a:solidFill>
                <a:srgbClr val="E1586B">
                  <a:alpha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>
            <a:off x="1756619" y="2991303"/>
            <a:ext cx="961344" cy="46579"/>
          </a:xfrm>
          <a:prstGeom prst="roundRect">
            <a:avLst>
              <a:gd name="adj" fmla="val 50000"/>
            </a:avLst>
          </a:pr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29" name="矩形: 圆角 28"/>
          <p:cNvSpPr/>
          <p:nvPr/>
        </p:nvSpPr>
        <p:spPr>
          <a:xfrm>
            <a:off x="3793764" y="1937145"/>
            <a:ext cx="2032000" cy="2444641"/>
          </a:xfrm>
          <a:prstGeom prst="roundRect">
            <a:avLst>
              <a:gd name="adj" fmla="val 6042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210960" y="3279961"/>
            <a:ext cx="1198880" cy="398780"/>
          </a:xfrm>
          <a:prstGeom prst="rect">
            <a:avLst/>
          </a:prstGeom>
          <a:noFill/>
        </p:spPr>
        <p:txBody>
          <a:bodyPr wrap="none" anchor="ctr" anchorCtr="0">
            <a:spAutoFit/>
          </a:bodyPr>
          <a:lstStyle/>
          <a:p>
            <a:pPr algn="ctr"/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成员分工</a:t>
            </a:r>
            <a:endParaRPr lang="zh-CN" altLang="en-US" sz="2000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37520" y="2136602"/>
            <a:ext cx="94448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E1586B">
                    <a:alpha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02</a:t>
            </a:r>
            <a:endParaRPr lang="zh-CN" altLang="en-US" sz="4800" b="1" dirty="0">
              <a:solidFill>
                <a:srgbClr val="E1586B">
                  <a:alpha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4329092" y="2991302"/>
            <a:ext cx="961344" cy="46579"/>
          </a:xfrm>
          <a:prstGeom prst="roundRect">
            <a:avLst>
              <a:gd name="adj" fmla="val 50000"/>
            </a:avLst>
          </a:pr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30" name="矩形: 圆角 29"/>
          <p:cNvSpPr/>
          <p:nvPr/>
        </p:nvSpPr>
        <p:spPr>
          <a:xfrm>
            <a:off x="6366237" y="1937145"/>
            <a:ext cx="2032000" cy="2444641"/>
          </a:xfrm>
          <a:prstGeom prst="roundRect">
            <a:avLst>
              <a:gd name="adj" fmla="val 6042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909993" y="2136602"/>
            <a:ext cx="94448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E1586B">
                    <a:alpha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03</a:t>
            </a:r>
            <a:endParaRPr lang="zh-CN" altLang="en-US" sz="4800" b="1" dirty="0">
              <a:solidFill>
                <a:srgbClr val="E1586B">
                  <a:alpha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6901565" y="2991302"/>
            <a:ext cx="961344" cy="46579"/>
          </a:xfrm>
          <a:prstGeom prst="roundRect">
            <a:avLst>
              <a:gd name="adj" fmla="val 50000"/>
            </a:avLst>
          </a:pr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31" name="矩形: 圆角 30"/>
          <p:cNvSpPr/>
          <p:nvPr/>
        </p:nvSpPr>
        <p:spPr>
          <a:xfrm>
            <a:off x="8993320" y="2013980"/>
            <a:ext cx="2032000" cy="2444641"/>
          </a:xfrm>
          <a:prstGeom prst="roundRect">
            <a:avLst>
              <a:gd name="adj" fmla="val 6042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474650" y="3197411"/>
            <a:ext cx="1198880" cy="553085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开源程序</a:t>
            </a:r>
            <a:endParaRPr lang="zh-CN" altLang="en-US" sz="2000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482466" y="2136602"/>
            <a:ext cx="94448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E1586B">
                    <a:alpha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04</a:t>
            </a:r>
            <a:endParaRPr lang="zh-CN" altLang="en-US" sz="4800" b="1" dirty="0">
              <a:solidFill>
                <a:srgbClr val="E1586B">
                  <a:alpha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9474038" y="2991302"/>
            <a:ext cx="961344" cy="46579"/>
          </a:xfrm>
          <a:prstGeom prst="roundRect">
            <a:avLst>
              <a:gd name="adj" fmla="val 50000"/>
            </a:avLst>
          </a:pr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1691394" y="730098"/>
            <a:ext cx="8809212" cy="923330"/>
            <a:chOff x="1691394" y="872265"/>
            <a:chExt cx="8809212" cy="923330"/>
          </a:xfrm>
        </p:grpSpPr>
        <p:sp>
          <p:nvSpPr>
            <p:cNvPr id="4" name="文本框 3"/>
            <p:cNvSpPr txBox="1"/>
            <p:nvPr/>
          </p:nvSpPr>
          <p:spPr>
            <a:xfrm>
              <a:off x="4152263" y="872265"/>
              <a:ext cx="3887475" cy="92333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540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思源黑体 CN Light" panose="020B0300000000000000" pitchFamily="34" charset="-122"/>
                </a:rPr>
                <a:t>CONTENTS</a:t>
              </a:r>
              <a:endParaRPr lang="zh-CN" altLang="en-US" sz="54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黑体 CN Light" panose="020B0300000000000000" pitchFamily="34" charset="-122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1691394" y="1287764"/>
              <a:ext cx="8809212" cy="0"/>
              <a:chOff x="1615473" y="1593548"/>
              <a:chExt cx="8809212" cy="0"/>
            </a:xfrm>
          </p:grpSpPr>
          <p:cxnSp>
            <p:nvCxnSpPr>
              <p:cNvPr id="19" name="直接连接符 18"/>
              <p:cNvCxnSpPr/>
              <p:nvPr/>
            </p:nvCxnSpPr>
            <p:spPr>
              <a:xfrm flipH="1">
                <a:off x="1615473" y="1593548"/>
                <a:ext cx="2317332" cy="0"/>
              </a:xfrm>
              <a:prstGeom prst="line">
                <a:avLst/>
              </a:prstGeom>
              <a:ln w="12700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H="1">
                <a:off x="8107353" y="1593548"/>
                <a:ext cx="2317332" cy="0"/>
              </a:xfrm>
              <a:prstGeom prst="line">
                <a:avLst/>
              </a:prstGeom>
              <a:ln w="12700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6475730" y="3321685"/>
            <a:ext cx="1778000" cy="30734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项目目标及成果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任意多边形: 形状 31"/>
          <p:cNvSpPr/>
          <p:nvPr/>
        </p:nvSpPr>
        <p:spPr>
          <a:xfrm>
            <a:off x="42154" y="0"/>
            <a:ext cx="6132272" cy="6858000"/>
          </a:xfrm>
          <a:custGeom>
            <a:avLst/>
            <a:gdLst>
              <a:gd name="connsiteX0" fmla="*/ 0 w 6132272"/>
              <a:gd name="connsiteY0" fmla="*/ 0 h 6858000"/>
              <a:gd name="connsiteX1" fmla="*/ 4360341 w 6132272"/>
              <a:gd name="connsiteY1" fmla="*/ 0 h 6858000"/>
              <a:gd name="connsiteX2" fmla="*/ 4484530 w 6132272"/>
              <a:gd name="connsiteY2" fmla="*/ 112871 h 6858000"/>
              <a:gd name="connsiteX3" fmla="*/ 5515430 w 6132272"/>
              <a:gd name="connsiteY3" fmla="*/ 2601685 h 6858000"/>
              <a:gd name="connsiteX4" fmla="*/ 5357191 w 6132272"/>
              <a:gd name="connsiteY4" fmla="*/ 3648341 h 6858000"/>
              <a:gd name="connsiteX5" fmla="*/ 5333570 w 6132272"/>
              <a:gd name="connsiteY5" fmla="*/ 3718149 h 6858000"/>
              <a:gd name="connsiteX6" fmla="*/ 5348717 w 6132272"/>
              <a:gd name="connsiteY6" fmla="*/ 3729476 h 6858000"/>
              <a:gd name="connsiteX7" fmla="*/ 5319124 w 6132272"/>
              <a:gd name="connsiteY7" fmla="*/ 3844567 h 6858000"/>
              <a:gd name="connsiteX8" fmla="*/ 5248354 w 6132272"/>
              <a:gd name="connsiteY8" fmla="*/ 4546599 h 6858000"/>
              <a:gd name="connsiteX9" fmla="*/ 5991321 w 6132272"/>
              <a:gd name="connsiteY9" fmla="*/ 6697223 h 6858000"/>
              <a:gd name="connsiteX10" fmla="*/ 6132272 w 6132272"/>
              <a:gd name="connsiteY10" fmla="*/ 6858000 h 6858000"/>
              <a:gd name="connsiteX11" fmla="*/ 0 w 6132272"/>
              <a:gd name="connsiteY11" fmla="*/ 6858000 h 6858000"/>
              <a:gd name="connsiteX12" fmla="*/ 0 w 6132272"/>
              <a:gd name="connsiteY12" fmla="*/ 5499493 h 6858000"/>
              <a:gd name="connsiteX13" fmla="*/ 0 w 6132272"/>
              <a:gd name="connsiteY13" fmla="*/ 50722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32272" h="6858000">
                <a:moveTo>
                  <a:pt x="0" y="0"/>
                </a:moveTo>
                <a:lnTo>
                  <a:pt x="4360341" y="0"/>
                </a:lnTo>
                <a:lnTo>
                  <a:pt x="4484530" y="112871"/>
                </a:lnTo>
                <a:cubicBezTo>
                  <a:pt x="5121473" y="749814"/>
                  <a:pt x="5515430" y="1629743"/>
                  <a:pt x="5515430" y="2601685"/>
                </a:cubicBezTo>
                <a:cubicBezTo>
                  <a:pt x="5515430" y="2966164"/>
                  <a:pt x="5460030" y="3317703"/>
                  <a:pt x="5357191" y="3648341"/>
                </a:cubicBezTo>
                <a:lnTo>
                  <a:pt x="5333570" y="3718149"/>
                </a:lnTo>
                <a:lnTo>
                  <a:pt x="5348717" y="3729476"/>
                </a:lnTo>
                <a:lnTo>
                  <a:pt x="5319124" y="3844567"/>
                </a:lnTo>
                <a:cubicBezTo>
                  <a:pt x="5272722" y="4071330"/>
                  <a:pt x="5248354" y="4306119"/>
                  <a:pt x="5248354" y="4546599"/>
                </a:cubicBezTo>
                <a:cubicBezTo>
                  <a:pt x="5248354" y="5358222"/>
                  <a:pt x="5525926" y="6105013"/>
                  <a:pt x="5991321" y="6697223"/>
                </a:cubicBezTo>
                <a:lnTo>
                  <a:pt x="6132272" y="6858000"/>
                </a:lnTo>
                <a:lnTo>
                  <a:pt x="0" y="6858000"/>
                </a:lnTo>
                <a:lnTo>
                  <a:pt x="0" y="5499493"/>
                </a:lnTo>
                <a:lnTo>
                  <a:pt x="0" y="5072242"/>
                </a:lnTo>
                <a:close/>
              </a:path>
            </a:pathLst>
          </a:cu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+mn-cs"/>
              </a:rPr>
              <a:t>+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6132272" cy="6858000"/>
          </a:xfrm>
          <a:custGeom>
            <a:avLst/>
            <a:gdLst>
              <a:gd name="connsiteX0" fmla="*/ 0 w 6132272"/>
              <a:gd name="connsiteY0" fmla="*/ 0 h 6858000"/>
              <a:gd name="connsiteX1" fmla="*/ 4360341 w 6132272"/>
              <a:gd name="connsiteY1" fmla="*/ 0 h 6858000"/>
              <a:gd name="connsiteX2" fmla="*/ 4484530 w 6132272"/>
              <a:gd name="connsiteY2" fmla="*/ 112871 h 6858000"/>
              <a:gd name="connsiteX3" fmla="*/ 5515430 w 6132272"/>
              <a:gd name="connsiteY3" fmla="*/ 2601685 h 6858000"/>
              <a:gd name="connsiteX4" fmla="*/ 5357191 w 6132272"/>
              <a:gd name="connsiteY4" fmla="*/ 3648341 h 6858000"/>
              <a:gd name="connsiteX5" fmla="*/ 5333570 w 6132272"/>
              <a:gd name="connsiteY5" fmla="*/ 3718149 h 6858000"/>
              <a:gd name="connsiteX6" fmla="*/ 5348717 w 6132272"/>
              <a:gd name="connsiteY6" fmla="*/ 3729476 h 6858000"/>
              <a:gd name="connsiteX7" fmla="*/ 5319124 w 6132272"/>
              <a:gd name="connsiteY7" fmla="*/ 3844567 h 6858000"/>
              <a:gd name="connsiteX8" fmla="*/ 5248354 w 6132272"/>
              <a:gd name="connsiteY8" fmla="*/ 4546599 h 6858000"/>
              <a:gd name="connsiteX9" fmla="*/ 5991321 w 6132272"/>
              <a:gd name="connsiteY9" fmla="*/ 6697223 h 6858000"/>
              <a:gd name="connsiteX10" fmla="*/ 6132272 w 6132272"/>
              <a:gd name="connsiteY10" fmla="*/ 6858000 h 6858000"/>
              <a:gd name="connsiteX11" fmla="*/ 0 w 6132272"/>
              <a:gd name="connsiteY11" fmla="*/ 6858000 h 6858000"/>
              <a:gd name="connsiteX12" fmla="*/ 0 w 6132272"/>
              <a:gd name="connsiteY12" fmla="*/ 5499493 h 6858000"/>
              <a:gd name="connsiteX13" fmla="*/ 0 w 6132272"/>
              <a:gd name="connsiteY13" fmla="*/ 50722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32272" h="6858000">
                <a:moveTo>
                  <a:pt x="0" y="0"/>
                </a:moveTo>
                <a:lnTo>
                  <a:pt x="4360341" y="0"/>
                </a:lnTo>
                <a:lnTo>
                  <a:pt x="4484530" y="112871"/>
                </a:lnTo>
                <a:cubicBezTo>
                  <a:pt x="5121473" y="749814"/>
                  <a:pt x="5515430" y="1629743"/>
                  <a:pt x="5515430" y="2601685"/>
                </a:cubicBezTo>
                <a:cubicBezTo>
                  <a:pt x="5515430" y="2966164"/>
                  <a:pt x="5460030" y="3317703"/>
                  <a:pt x="5357191" y="3648341"/>
                </a:cubicBezTo>
                <a:lnTo>
                  <a:pt x="5333570" y="3718149"/>
                </a:lnTo>
                <a:lnTo>
                  <a:pt x="5348717" y="3729476"/>
                </a:lnTo>
                <a:lnTo>
                  <a:pt x="5319124" y="3844567"/>
                </a:lnTo>
                <a:cubicBezTo>
                  <a:pt x="5272722" y="4071330"/>
                  <a:pt x="5248354" y="4306119"/>
                  <a:pt x="5248354" y="4546599"/>
                </a:cubicBezTo>
                <a:cubicBezTo>
                  <a:pt x="5248354" y="5358222"/>
                  <a:pt x="5525926" y="6105013"/>
                  <a:pt x="5991321" y="6697223"/>
                </a:cubicBezTo>
                <a:lnTo>
                  <a:pt x="6132272" y="6858000"/>
                </a:lnTo>
                <a:lnTo>
                  <a:pt x="0" y="6858000"/>
                </a:lnTo>
                <a:lnTo>
                  <a:pt x="0" y="5499493"/>
                </a:lnTo>
                <a:lnTo>
                  <a:pt x="0" y="5072242"/>
                </a:lnTo>
                <a:close/>
              </a:path>
            </a:pathLst>
          </a:custGeom>
          <a:blipFill>
            <a:blip r:embed="rId3"/>
            <a:srcRect/>
            <a:stretch>
              <a:fillRect l="-46824" r="-4682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b="1"/>
          </a:p>
        </p:txBody>
      </p:sp>
      <p:sp>
        <p:nvSpPr>
          <p:cNvPr id="12" name="文本框 11"/>
          <p:cNvSpPr txBox="1"/>
          <p:nvPr/>
        </p:nvSpPr>
        <p:spPr>
          <a:xfrm>
            <a:off x="6476056" y="3013501"/>
            <a:ext cx="2621280" cy="8299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zh-CN" altLang="en-US" sz="4800" dirty="0">
                <a:sym typeface="+mn-ea"/>
              </a:rPr>
              <a:t>项目介绍</a:t>
            </a:r>
            <a:endParaRPr lang="zh-CN" altLang="en-US" sz="4800" b="1" dirty="0">
              <a:solidFill>
                <a:srgbClr val="51575D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476056" y="1784624"/>
            <a:ext cx="1576072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8800" b="1" dirty="0">
                <a:solidFill>
                  <a:srgbClr val="E1586B">
                    <a:alpha val="29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01</a:t>
            </a:r>
            <a:endParaRPr lang="zh-CN" altLang="en-US" sz="8800" b="1" dirty="0">
              <a:solidFill>
                <a:srgbClr val="E1586B">
                  <a:alpha val="29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99802" y="3787400"/>
            <a:ext cx="3744532" cy="275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endParaRPr lang="zh-CN" altLang="en-US" sz="1200" dirty="0">
              <a:solidFill>
                <a:schemeClr val="tx1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251887">
            <a:off x="11467017" y="2890"/>
            <a:ext cx="1133083" cy="954814"/>
          </a:xfrm>
          <a:custGeom>
            <a:avLst/>
            <a:gdLst>
              <a:gd name="connsiteX0" fmla="*/ 0 w 1133083"/>
              <a:gd name="connsiteY0" fmla="*/ 306969 h 954814"/>
              <a:gd name="connsiteX1" fmla="*/ 399595 w 1133083"/>
              <a:gd name="connsiteY1" fmla="*/ 0 h 954814"/>
              <a:gd name="connsiteX2" fmla="*/ 1133083 w 1133083"/>
              <a:gd name="connsiteY2" fmla="*/ 954814 h 954814"/>
              <a:gd name="connsiteX3" fmla="*/ 455243 w 1133083"/>
              <a:gd name="connsiteY3" fmla="*/ 954814 h 954814"/>
              <a:gd name="connsiteX4" fmla="*/ 0 w 1133083"/>
              <a:gd name="connsiteY4" fmla="*/ 499571 h 95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083" h="954814">
                <a:moveTo>
                  <a:pt x="0" y="306969"/>
                </a:moveTo>
                <a:lnTo>
                  <a:pt x="399595" y="0"/>
                </a:lnTo>
                <a:lnTo>
                  <a:pt x="1133083" y="954814"/>
                </a:lnTo>
                <a:lnTo>
                  <a:pt x="455243" y="954814"/>
                </a:lnTo>
                <a:cubicBezTo>
                  <a:pt x="203819" y="954814"/>
                  <a:pt x="0" y="750995"/>
                  <a:pt x="0" y="499571"/>
                </a:cubicBezTo>
                <a:close/>
              </a:path>
            </a:pathLst>
          </a:cu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11722100" y="6477000"/>
            <a:ext cx="219075" cy="114300"/>
            <a:chOff x="11544300" y="6438900"/>
            <a:chExt cx="219075" cy="114300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11544300" y="643890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11544300" y="649605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1544300" y="655320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5030626" y="3540411"/>
            <a:ext cx="608174" cy="608174"/>
            <a:chOff x="3421893" y="970793"/>
            <a:chExt cx="839714" cy="839714"/>
          </a:xfrm>
        </p:grpSpPr>
        <p:sp>
          <p:nvSpPr>
            <p:cNvPr id="23" name="椭圆 22"/>
            <p:cNvSpPr/>
            <p:nvPr/>
          </p:nvSpPr>
          <p:spPr>
            <a:xfrm>
              <a:off x="3421893" y="970793"/>
              <a:ext cx="839714" cy="839714"/>
            </a:xfrm>
            <a:prstGeom prst="ellipse">
              <a:avLst/>
            </a:prstGeom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592222" y="1206499"/>
              <a:ext cx="491775" cy="368831"/>
            </a:xfrm>
            <a:custGeom>
              <a:avLst/>
              <a:gdLst/>
              <a:ahLst/>
              <a:cxnLst/>
              <a:rect l="l" t="t" r="r" b="b"/>
              <a:pathLst>
                <a:path w="1064865" h="798649">
                  <a:moveTo>
                    <a:pt x="985986" y="0"/>
                  </a:moveTo>
                  <a:lnTo>
                    <a:pt x="1045146" y="69019"/>
                  </a:lnTo>
                  <a:cubicBezTo>
                    <a:pt x="893961" y="121605"/>
                    <a:pt x="815082" y="200484"/>
                    <a:pt x="808509" y="305656"/>
                  </a:cubicBezTo>
                  <a:cubicBezTo>
                    <a:pt x="808509" y="345096"/>
                    <a:pt x="834802" y="368102"/>
                    <a:pt x="887388" y="374675"/>
                  </a:cubicBezTo>
                  <a:cubicBezTo>
                    <a:pt x="999133" y="407541"/>
                    <a:pt x="1058292" y="476560"/>
                    <a:pt x="1064865" y="581732"/>
                  </a:cubicBezTo>
                  <a:cubicBezTo>
                    <a:pt x="1051719" y="713197"/>
                    <a:pt x="969553" y="785503"/>
                    <a:pt x="818369" y="798649"/>
                  </a:cubicBezTo>
                  <a:cubicBezTo>
                    <a:pt x="654038" y="792076"/>
                    <a:pt x="568585" y="700051"/>
                    <a:pt x="562012" y="522573"/>
                  </a:cubicBezTo>
                  <a:cubicBezTo>
                    <a:pt x="568585" y="266217"/>
                    <a:pt x="709910" y="92026"/>
                    <a:pt x="985986" y="0"/>
                  </a:cubicBezTo>
                  <a:close/>
                  <a:moveTo>
                    <a:pt x="423974" y="0"/>
                  </a:moveTo>
                  <a:lnTo>
                    <a:pt x="483133" y="69019"/>
                  </a:lnTo>
                  <a:cubicBezTo>
                    <a:pt x="331949" y="121605"/>
                    <a:pt x="253070" y="200484"/>
                    <a:pt x="246497" y="305656"/>
                  </a:cubicBezTo>
                  <a:cubicBezTo>
                    <a:pt x="246497" y="345096"/>
                    <a:pt x="272790" y="368102"/>
                    <a:pt x="325375" y="374675"/>
                  </a:cubicBezTo>
                  <a:cubicBezTo>
                    <a:pt x="443694" y="400968"/>
                    <a:pt x="502853" y="469987"/>
                    <a:pt x="502853" y="581732"/>
                  </a:cubicBezTo>
                  <a:cubicBezTo>
                    <a:pt x="489707" y="713197"/>
                    <a:pt x="407541" y="785503"/>
                    <a:pt x="256356" y="798649"/>
                  </a:cubicBezTo>
                  <a:cubicBezTo>
                    <a:pt x="92025" y="792076"/>
                    <a:pt x="6573" y="700051"/>
                    <a:pt x="0" y="522573"/>
                  </a:cubicBezTo>
                  <a:cubicBezTo>
                    <a:pt x="6573" y="279363"/>
                    <a:pt x="147898" y="105172"/>
                    <a:pt x="42397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99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特雅宋简" panose="02000000000000000000" pitchFamily="2" charset="-122"/>
                <a:ea typeface="方正特雅宋简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4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图片 50"/>
          <p:cNvPicPr/>
          <p:nvPr/>
        </p:nvPicPr>
        <p:blipFill>
          <a:blip r:embed="rId3"/>
          <a:stretch>
            <a:fillRect/>
          </a:stretch>
        </p:blipFill>
        <p:spPr>
          <a:xfrm>
            <a:off x="-81915" y="-399415"/>
            <a:ext cx="12192000" cy="6858000"/>
          </a:xfrm>
          <a:prstGeom prst="rect">
            <a:avLst/>
          </a:prstGeom>
        </p:spPr>
      </p:pic>
      <p:sp>
        <p:nvSpPr>
          <p:cNvPr id="5" name="任意多边形: 形状 46"/>
          <p:cNvSpPr/>
          <p:nvPr>
            <p:custDataLst>
              <p:tags r:id="rId4"/>
            </p:custDataLst>
          </p:nvPr>
        </p:nvSpPr>
        <p:spPr>
          <a:xfrm>
            <a:off x="1" y="3846770"/>
            <a:ext cx="4952701" cy="3011230"/>
          </a:xfrm>
          <a:custGeom>
            <a:avLst/>
            <a:gdLst>
              <a:gd name="connsiteX0" fmla="*/ 875011 w 4952701"/>
              <a:gd name="connsiteY0" fmla="*/ 437 h 3011230"/>
              <a:gd name="connsiteX1" fmla="*/ 1358900 w 4952701"/>
              <a:gd name="connsiteY1" fmla="*/ 90230 h 3011230"/>
              <a:gd name="connsiteX2" fmla="*/ 2133600 w 4952701"/>
              <a:gd name="connsiteY2" fmla="*/ 1652330 h 3011230"/>
              <a:gd name="connsiteX3" fmla="*/ 3022600 w 4952701"/>
              <a:gd name="connsiteY3" fmla="*/ 1779330 h 3011230"/>
              <a:gd name="connsiteX4" fmla="*/ 4089400 w 4952701"/>
              <a:gd name="connsiteY4" fmla="*/ 1588830 h 3011230"/>
              <a:gd name="connsiteX5" fmla="*/ 4949925 w 4952701"/>
              <a:gd name="connsiteY5" fmla="*/ 2975908 h 3011230"/>
              <a:gd name="connsiteX6" fmla="*/ 4952701 w 4952701"/>
              <a:gd name="connsiteY6" fmla="*/ 3011230 h 3011230"/>
              <a:gd name="connsiteX7" fmla="*/ 0 w 4952701"/>
              <a:gd name="connsiteY7" fmla="*/ 3011230 h 3011230"/>
              <a:gd name="connsiteX8" fmla="*/ 0 w 4952701"/>
              <a:gd name="connsiteY8" fmla="*/ 77897 h 3011230"/>
              <a:gd name="connsiteX9" fmla="*/ 253207 w 4952701"/>
              <a:gd name="connsiteY9" fmla="*/ 41811 h 3011230"/>
              <a:gd name="connsiteX10" fmla="*/ 875011 w 4952701"/>
              <a:gd name="connsiteY10" fmla="*/ 437 h 3011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52701" h="3011230">
                <a:moveTo>
                  <a:pt x="875011" y="437"/>
                </a:moveTo>
                <a:cubicBezTo>
                  <a:pt x="1068388" y="3976"/>
                  <a:pt x="1238779" y="29376"/>
                  <a:pt x="1358900" y="90230"/>
                </a:cubicBezTo>
                <a:cubicBezTo>
                  <a:pt x="1839383" y="333647"/>
                  <a:pt x="1856317" y="1370814"/>
                  <a:pt x="2133600" y="1652330"/>
                </a:cubicBezTo>
                <a:cubicBezTo>
                  <a:pt x="2410883" y="1933846"/>
                  <a:pt x="2696633" y="1789913"/>
                  <a:pt x="3022600" y="1779330"/>
                </a:cubicBezTo>
                <a:cubicBezTo>
                  <a:pt x="3348567" y="1768747"/>
                  <a:pt x="3786717" y="1326363"/>
                  <a:pt x="4089400" y="1588830"/>
                </a:cubicBezTo>
                <a:cubicBezTo>
                  <a:pt x="4316413" y="1785680"/>
                  <a:pt x="4872038" y="2494499"/>
                  <a:pt x="4949925" y="2975908"/>
                </a:cubicBezTo>
                <a:lnTo>
                  <a:pt x="4952701" y="3011230"/>
                </a:lnTo>
                <a:lnTo>
                  <a:pt x="0" y="3011230"/>
                </a:lnTo>
                <a:lnTo>
                  <a:pt x="0" y="77897"/>
                </a:lnTo>
                <a:lnTo>
                  <a:pt x="253207" y="41811"/>
                </a:lnTo>
                <a:cubicBezTo>
                  <a:pt x="465270" y="15221"/>
                  <a:pt x="681633" y="-3102"/>
                  <a:pt x="875011" y="437"/>
                </a:cubicBezTo>
                <a:close/>
              </a:path>
            </a:pathLst>
          </a:custGeom>
          <a:solidFill>
            <a:schemeClr val="l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椭圆 11"/>
          <p:cNvSpPr/>
          <p:nvPr>
            <p:custDataLst>
              <p:tags r:id="rId5"/>
            </p:custDataLst>
          </p:nvPr>
        </p:nvSpPr>
        <p:spPr>
          <a:xfrm>
            <a:off x="6021156" y="3402274"/>
            <a:ext cx="839056" cy="839056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椭圆 17"/>
          <p:cNvSpPr/>
          <p:nvPr>
            <p:custDataLst>
              <p:tags r:id="rId6"/>
            </p:custDataLst>
          </p:nvPr>
        </p:nvSpPr>
        <p:spPr>
          <a:xfrm>
            <a:off x="5947695" y="842037"/>
            <a:ext cx="685788" cy="698532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Freeform 29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6127773" y="1018175"/>
            <a:ext cx="325632" cy="333512"/>
          </a:xfrm>
          <a:custGeom>
            <a:avLst/>
            <a:gdLst>
              <a:gd name="T0" fmla="*/ 148 w 208"/>
              <a:gd name="T1" fmla="*/ 32 h 212"/>
              <a:gd name="T2" fmla="*/ 32 w 208"/>
              <a:gd name="T3" fmla="*/ 32 h 212"/>
              <a:gd name="T4" fmla="*/ 32 w 208"/>
              <a:gd name="T5" fmla="*/ 148 h 212"/>
              <a:gd name="T6" fmla="*/ 148 w 208"/>
              <a:gd name="T7" fmla="*/ 148 h 212"/>
              <a:gd name="T8" fmla="*/ 148 w 208"/>
              <a:gd name="T9" fmla="*/ 32 h 212"/>
              <a:gd name="T10" fmla="*/ 142 w 208"/>
              <a:gd name="T11" fmla="*/ 142 h 212"/>
              <a:gd name="T12" fmla="*/ 38 w 208"/>
              <a:gd name="T13" fmla="*/ 142 h 212"/>
              <a:gd name="T14" fmla="*/ 38 w 208"/>
              <a:gd name="T15" fmla="*/ 37 h 212"/>
              <a:gd name="T16" fmla="*/ 142 w 208"/>
              <a:gd name="T17" fmla="*/ 37 h 212"/>
              <a:gd name="T18" fmla="*/ 142 w 208"/>
              <a:gd name="T19" fmla="*/ 142 h 212"/>
              <a:gd name="T20" fmla="*/ 160 w 208"/>
              <a:gd name="T21" fmla="*/ 156 h 212"/>
              <a:gd name="T22" fmla="*/ 152 w 208"/>
              <a:gd name="T23" fmla="*/ 164 h 212"/>
              <a:gd name="T24" fmla="*/ 200 w 208"/>
              <a:gd name="T25" fmla="*/ 212 h 212"/>
              <a:gd name="T26" fmla="*/ 208 w 208"/>
              <a:gd name="T27" fmla="*/ 204 h 212"/>
              <a:gd name="T28" fmla="*/ 160 w 208"/>
              <a:gd name="T29" fmla="*/ 156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8" h="212">
                <a:moveTo>
                  <a:pt x="148" y="32"/>
                </a:moveTo>
                <a:cubicBezTo>
                  <a:pt x="116" y="0"/>
                  <a:pt x="64" y="0"/>
                  <a:pt x="32" y="32"/>
                </a:cubicBezTo>
                <a:cubicBezTo>
                  <a:pt x="0" y="64"/>
                  <a:pt x="0" y="116"/>
                  <a:pt x="32" y="148"/>
                </a:cubicBezTo>
                <a:cubicBezTo>
                  <a:pt x="64" y="180"/>
                  <a:pt x="116" y="180"/>
                  <a:pt x="148" y="148"/>
                </a:cubicBezTo>
                <a:cubicBezTo>
                  <a:pt x="180" y="116"/>
                  <a:pt x="180" y="64"/>
                  <a:pt x="148" y="32"/>
                </a:cubicBezTo>
                <a:close/>
                <a:moveTo>
                  <a:pt x="142" y="142"/>
                </a:moveTo>
                <a:cubicBezTo>
                  <a:pt x="113" y="171"/>
                  <a:pt x="67" y="171"/>
                  <a:pt x="38" y="142"/>
                </a:cubicBezTo>
                <a:cubicBezTo>
                  <a:pt x="9" y="113"/>
                  <a:pt x="9" y="66"/>
                  <a:pt x="38" y="37"/>
                </a:cubicBezTo>
                <a:cubicBezTo>
                  <a:pt x="67" y="8"/>
                  <a:pt x="113" y="8"/>
                  <a:pt x="142" y="37"/>
                </a:cubicBezTo>
                <a:cubicBezTo>
                  <a:pt x="171" y="66"/>
                  <a:pt x="171" y="113"/>
                  <a:pt x="142" y="142"/>
                </a:cubicBezTo>
                <a:close/>
                <a:moveTo>
                  <a:pt x="160" y="156"/>
                </a:moveTo>
                <a:cubicBezTo>
                  <a:pt x="152" y="164"/>
                  <a:pt x="152" y="164"/>
                  <a:pt x="152" y="164"/>
                </a:cubicBezTo>
                <a:cubicBezTo>
                  <a:pt x="200" y="212"/>
                  <a:pt x="200" y="212"/>
                  <a:pt x="200" y="212"/>
                </a:cubicBezTo>
                <a:cubicBezTo>
                  <a:pt x="208" y="204"/>
                  <a:pt x="208" y="204"/>
                  <a:pt x="208" y="204"/>
                </a:cubicBezTo>
                <a:lnTo>
                  <a:pt x="160" y="15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prstClr val="black"/>
              </a:solidFill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7" name="Freeform 99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6231749" y="3628669"/>
            <a:ext cx="417871" cy="386266"/>
          </a:xfrm>
          <a:custGeom>
            <a:avLst/>
            <a:gdLst>
              <a:gd name="T0" fmla="*/ 200 w 200"/>
              <a:gd name="T1" fmla="*/ 0 h 184"/>
              <a:gd name="T2" fmla="*/ 0 w 200"/>
              <a:gd name="T3" fmla="*/ 74 h 184"/>
              <a:gd name="T4" fmla="*/ 64 w 200"/>
              <a:gd name="T5" fmla="*/ 123 h 184"/>
              <a:gd name="T6" fmla="*/ 64 w 200"/>
              <a:gd name="T7" fmla="*/ 154 h 184"/>
              <a:gd name="T8" fmla="*/ 65 w 200"/>
              <a:gd name="T9" fmla="*/ 156 h 184"/>
              <a:gd name="T10" fmla="*/ 65 w 200"/>
              <a:gd name="T11" fmla="*/ 157 h 184"/>
              <a:gd name="T12" fmla="*/ 69 w 200"/>
              <a:gd name="T13" fmla="*/ 159 h 184"/>
              <a:gd name="T14" fmla="*/ 71 w 200"/>
              <a:gd name="T15" fmla="*/ 158 h 184"/>
              <a:gd name="T16" fmla="*/ 93 w 200"/>
              <a:gd name="T17" fmla="*/ 144 h 184"/>
              <a:gd name="T18" fmla="*/ 147 w 200"/>
              <a:gd name="T19" fmla="*/ 184 h 184"/>
              <a:gd name="T20" fmla="*/ 200 w 200"/>
              <a:gd name="T21" fmla="*/ 0 h 184"/>
              <a:gd name="T22" fmla="*/ 178 w 200"/>
              <a:gd name="T23" fmla="*/ 17 h 184"/>
              <a:gd name="T24" fmla="*/ 70 w 200"/>
              <a:gd name="T25" fmla="*/ 117 h 184"/>
              <a:gd name="T26" fmla="*/ 17 w 200"/>
              <a:gd name="T27" fmla="*/ 77 h 184"/>
              <a:gd name="T28" fmla="*/ 178 w 200"/>
              <a:gd name="T29" fmla="*/ 17 h 184"/>
              <a:gd name="T30" fmla="*/ 72 w 200"/>
              <a:gd name="T31" fmla="*/ 148 h 184"/>
              <a:gd name="T32" fmla="*/ 72 w 200"/>
              <a:gd name="T33" fmla="*/ 129 h 184"/>
              <a:gd name="T34" fmla="*/ 87 w 200"/>
              <a:gd name="T35" fmla="*/ 139 h 184"/>
              <a:gd name="T36" fmla="*/ 72 w 200"/>
              <a:gd name="T37" fmla="*/ 148 h 184"/>
              <a:gd name="T38" fmla="*/ 77 w 200"/>
              <a:gd name="T39" fmla="*/ 122 h 184"/>
              <a:gd name="T40" fmla="*/ 186 w 200"/>
              <a:gd name="T41" fmla="*/ 21 h 184"/>
              <a:gd name="T42" fmla="*/ 142 w 200"/>
              <a:gd name="T43" fmla="*/ 171 h 184"/>
              <a:gd name="T44" fmla="*/ 77 w 200"/>
              <a:gd name="T45" fmla="*/ 12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184">
                <a:moveTo>
                  <a:pt x="200" y="0"/>
                </a:moveTo>
                <a:cubicBezTo>
                  <a:pt x="0" y="74"/>
                  <a:pt x="0" y="74"/>
                  <a:pt x="0" y="74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4" y="155"/>
                  <a:pt x="65" y="156"/>
                  <a:pt x="65" y="156"/>
                </a:cubicBezTo>
                <a:cubicBezTo>
                  <a:pt x="65" y="156"/>
                  <a:pt x="65" y="157"/>
                  <a:pt x="65" y="157"/>
                </a:cubicBezTo>
                <a:cubicBezTo>
                  <a:pt x="66" y="158"/>
                  <a:pt x="67" y="159"/>
                  <a:pt x="69" y="159"/>
                </a:cubicBezTo>
                <a:cubicBezTo>
                  <a:pt x="69" y="159"/>
                  <a:pt x="70" y="159"/>
                  <a:pt x="71" y="158"/>
                </a:cubicBezTo>
                <a:cubicBezTo>
                  <a:pt x="93" y="144"/>
                  <a:pt x="93" y="144"/>
                  <a:pt x="93" y="144"/>
                </a:cubicBezTo>
                <a:cubicBezTo>
                  <a:pt x="147" y="184"/>
                  <a:pt x="147" y="184"/>
                  <a:pt x="147" y="184"/>
                </a:cubicBezTo>
                <a:lnTo>
                  <a:pt x="200" y="0"/>
                </a:lnTo>
                <a:close/>
                <a:moveTo>
                  <a:pt x="178" y="17"/>
                </a:moveTo>
                <a:cubicBezTo>
                  <a:pt x="70" y="117"/>
                  <a:pt x="70" y="117"/>
                  <a:pt x="70" y="117"/>
                </a:cubicBezTo>
                <a:cubicBezTo>
                  <a:pt x="17" y="77"/>
                  <a:pt x="17" y="77"/>
                  <a:pt x="17" y="77"/>
                </a:cubicBezTo>
                <a:lnTo>
                  <a:pt x="178" y="17"/>
                </a:lnTo>
                <a:close/>
                <a:moveTo>
                  <a:pt x="72" y="148"/>
                </a:moveTo>
                <a:cubicBezTo>
                  <a:pt x="72" y="129"/>
                  <a:pt x="72" y="129"/>
                  <a:pt x="72" y="129"/>
                </a:cubicBezTo>
                <a:cubicBezTo>
                  <a:pt x="87" y="139"/>
                  <a:pt x="87" y="139"/>
                  <a:pt x="87" y="139"/>
                </a:cubicBezTo>
                <a:lnTo>
                  <a:pt x="72" y="148"/>
                </a:lnTo>
                <a:close/>
                <a:moveTo>
                  <a:pt x="77" y="122"/>
                </a:moveTo>
                <a:cubicBezTo>
                  <a:pt x="186" y="21"/>
                  <a:pt x="186" y="21"/>
                  <a:pt x="186" y="21"/>
                </a:cubicBezTo>
                <a:cubicBezTo>
                  <a:pt x="142" y="171"/>
                  <a:pt x="142" y="171"/>
                  <a:pt x="142" y="171"/>
                </a:cubicBezTo>
                <a:lnTo>
                  <a:pt x="77" y="12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1" name="任意多边形: 形状 48"/>
          <p:cNvSpPr/>
          <p:nvPr>
            <p:custDataLst>
              <p:tags r:id="rId9"/>
            </p:custDataLst>
          </p:nvPr>
        </p:nvSpPr>
        <p:spPr>
          <a:xfrm>
            <a:off x="0" y="4666803"/>
            <a:ext cx="1636905" cy="2191197"/>
          </a:xfrm>
          <a:custGeom>
            <a:avLst/>
            <a:gdLst>
              <a:gd name="connsiteX0" fmla="*/ 209715 w 1636905"/>
              <a:gd name="connsiteY0" fmla="*/ 0 h 2191197"/>
              <a:gd name="connsiteX1" fmla="*/ 1636905 w 1636905"/>
              <a:gd name="connsiteY1" fmla="*/ 1427190 h 2191197"/>
              <a:gd name="connsiteX2" fmla="*/ 1464651 w 1636905"/>
              <a:gd name="connsiteY2" fmla="*/ 2107474 h 2191197"/>
              <a:gd name="connsiteX3" fmla="*/ 1413788 w 1636905"/>
              <a:gd name="connsiteY3" fmla="*/ 2191197 h 2191197"/>
              <a:gd name="connsiteX4" fmla="*/ 0 w 1636905"/>
              <a:gd name="connsiteY4" fmla="*/ 2191197 h 2191197"/>
              <a:gd name="connsiteX5" fmla="*/ 0 w 1636905"/>
              <a:gd name="connsiteY5" fmla="*/ 2105831 h 2191197"/>
              <a:gd name="connsiteX6" fmla="*/ 65901 w 1636905"/>
              <a:gd name="connsiteY6" fmla="*/ 2126287 h 2191197"/>
              <a:gd name="connsiteX7" fmla="*/ 209715 w 1636905"/>
              <a:gd name="connsiteY7" fmla="*/ 2140785 h 2191197"/>
              <a:gd name="connsiteX8" fmla="*/ 923310 w 1636905"/>
              <a:gd name="connsiteY8" fmla="*/ 1427190 h 2191197"/>
              <a:gd name="connsiteX9" fmla="*/ 209715 w 1636905"/>
              <a:gd name="connsiteY9" fmla="*/ 713595 h 2191197"/>
              <a:gd name="connsiteX10" fmla="*/ 65901 w 1636905"/>
              <a:gd name="connsiteY10" fmla="*/ 728093 h 2191197"/>
              <a:gd name="connsiteX11" fmla="*/ 0 w 1636905"/>
              <a:gd name="connsiteY11" fmla="*/ 748550 h 2191197"/>
              <a:gd name="connsiteX12" fmla="*/ 0 w 1636905"/>
              <a:gd name="connsiteY12" fmla="*/ 17105 h 2191197"/>
              <a:gd name="connsiteX13" fmla="*/ 63793 w 1636905"/>
              <a:gd name="connsiteY13" fmla="*/ 7369 h 2191197"/>
              <a:gd name="connsiteX14" fmla="*/ 209715 w 1636905"/>
              <a:gd name="connsiteY14" fmla="*/ 0 h 2191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36905" h="2191197">
                <a:moveTo>
                  <a:pt x="209715" y="0"/>
                </a:moveTo>
                <a:cubicBezTo>
                  <a:pt x="997930" y="0"/>
                  <a:pt x="1636905" y="638975"/>
                  <a:pt x="1636905" y="1427190"/>
                </a:cubicBezTo>
                <a:cubicBezTo>
                  <a:pt x="1636905" y="1673507"/>
                  <a:pt x="1574505" y="1905250"/>
                  <a:pt x="1464651" y="2107474"/>
                </a:cubicBezTo>
                <a:lnTo>
                  <a:pt x="1413788" y="2191197"/>
                </a:lnTo>
                <a:lnTo>
                  <a:pt x="0" y="2191197"/>
                </a:lnTo>
                <a:lnTo>
                  <a:pt x="0" y="2105831"/>
                </a:lnTo>
                <a:lnTo>
                  <a:pt x="65901" y="2126287"/>
                </a:lnTo>
                <a:cubicBezTo>
                  <a:pt x="112354" y="2135793"/>
                  <a:pt x="160452" y="2140785"/>
                  <a:pt x="209715" y="2140785"/>
                </a:cubicBezTo>
                <a:cubicBezTo>
                  <a:pt x="603823" y="2140785"/>
                  <a:pt x="923310" y="1821298"/>
                  <a:pt x="923310" y="1427190"/>
                </a:cubicBezTo>
                <a:cubicBezTo>
                  <a:pt x="923310" y="1033082"/>
                  <a:pt x="603823" y="713595"/>
                  <a:pt x="209715" y="713595"/>
                </a:cubicBezTo>
                <a:cubicBezTo>
                  <a:pt x="160452" y="713595"/>
                  <a:pt x="112354" y="718587"/>
                  <a:pt x="65901" y="728093"/>
                </a:cubicBezTo>
                <a:lnTo>
                  <a:pt x="0" y="748550"/>
                </a:lnTo>
                <a:lnTo>
                  <a:pt x="0" y="17105"/>
                </a:lnTo>
                <a:lnTo>
                  <a:pt x="63793" y="7369"/>
                </a:lnTo>
                <a:cubicBezTo>
                  <a:pt x="111771" y="2496"/>
                  <a:pt x="160452" y="0"/>
                  <a:pt x="209715" y="0"/>
                </a:cubicBezTo>
                <a:close/>
              </a:path>
            </a:pathLst>
          </a:custGeom>
          <a:solidFill>
            <a:schemeClr val="lt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dk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2" name="任意多边形: 形状 40"/>
          <p:cNvSpPr/>
          <p:nvPr/>
        </p:nvSpPr>
        <p:spPr>
          <a:xfrm rot="2251887">
            <a:off x="11467017" y="2890"/>
            <a:ext cx="1133083" cy="954814"/>
          </a:xfrm>
          <a:custGeom>
            <a:avLst/>
            <a:gdLst>
              <a:gd name="connsiteX0" fmla="*/ 0 w 1133083"/>
              <a:gd name="connsiteY0" fmla="*/ 306969 h 954814"/>
              <a:gd name="connsiteX1" fmla="*/ 399595 w 1133083"/>
              <a:gd name="connsiteY1" fmla="*/ 0 h 954814"/>
              <a:gd name="connsiteX2" fmla="*/ 1133083 w 1133083"/>
              <a:gd name="connsiteY2" fmla="*/ 954814 h 954814"/>
              <a:gd name="connsiteX3" fmla="*/ 455243 w 1133083"/>
              <a:gd name="connsiteY3" fmla="*/ 954814 h 954814"/>
              <a:gd name="connsiteX4" fmla="*/ 0 w 1133083"/>
              <a:gd name="connsiteY4" fmla="*/ 499571 h 95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083" h="954814">
                <a:moveTo>
                  <a:pt x="0" y="306969"/>
                </a:moveTo>
                <a:lnTo>
                  <a:pt x="399595" y="0"/>
                </a:lnTo>
                <a:lnTo>
                  <a:pt x="1133083" y="954814"/>
                </a:lnTo>
                <a:lnTo>
                  <a:pt x="455243" y="954814"/>
                </a:lnTo>
                <a:cubicBezTo>
                  <a:pt x="203819" y="954814"/>
                  <a:pt x="0" y="750995"/>
                  <a:pt x="0" y="499571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阿里巴巴普惠体 R" panose="00020600040101010101" pitchFamily="18" charset="-122"/>
              <a:cs typeface="微软雅黑" panose="020B0503020204020204" pitchFamily="34" charset="-122"/>
            </a:endParaRPr>
          </a:p>
        </p:txBody>
      </p:sp>
      <p:grpSp>
        <p:nvGrpSpPr>
          <p:cNvPr id="23" name="组合 41"/>
          <p:cNvGrpSpPr/>
          <p:nvPr/>
        </p:nvGrpSpPr>
        <p:grpSpPr>
          <a:xfrm>
            <a:off x="304800" y="346501"/>
            <a:ext cx="219075" cy="114300"/>
            <a:chOff x="11544300" y="6438900"/>
            <a:chExt cx="219075" cy="114300"/>
          </a:xfrm>
        </p:grpSpPr>
        <p:cxnSp>
          <p:nvCxnSpPr>
            <p:cNvPr id="24" name="直接连接符 42"/>
            <p:cNvCxnSpPr/>
            <p:nvPr/>
          </p:nvCxnSpPr>
          <p:spPr>
            <a:xfrm>
              <a:off x="11544300" y="6438900"/>
              <a:ext cx="219075" cy="0"/>
            </a:xfrm>
            <a:prstGeom prst="line">
              <a:avLst/>
            </a:prstGeom>
            <a:ln w="19050" cap="rnd">
              <a:solidFill>
                <a:srgbClr val="EAEAE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43"/>
            <p:cNvCxnSpPr/>
            <p:nvPr/>
          </p:nvCxnSpPr>
          <p:spPr>
            <a:xfrm>
              <a:off x="11544300" y="6496050"/>
              <a:ext cx="219075" cy="0"/>
            </a:xfrm>
            <a:prstGeom prst="line">
              <a:avLst/>
            </a:prstGeom>
            <a:ln w="19050" cap="rnd">
              <a:solidFill>
                <a:srgbClr val="EAEAE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44"/>
            <p:cNvCxnSpPr/>
            <p:nvPr/>
          </p:nvCxnSpPr>
          <p:spPr>
            <a:xfrm>
              <a:off x="11544300" y="6553200"/>
              <a:ext cx="219075" cy="0"/>
            </a:xfrm>
            <a:prstGeom prst="line">
              <a:avLst/>
            </a:prstGeom>
            <a:ln w="19050" cap="rnd">
              <a:solidFill>
                <a:srgbClr val="EAEAE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" name="图片 3"/>
          <p:cNvPicPr preferRelativeResize="0"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 t="-230" b="-230"/>
          <a:stretch>
            <a:fillRect/>
          </a:stretch>
        </p:blipFill>
        <p:spPr>
          <a:xfrm>
            <a:off x="5829300" y="0"/>
            <a:ext cx="6362700" cy="676003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000" h="10800">
                <a:moveTo>
                  <a:pt x="0" y="0"/>
                </a:moveTo>
                <a:lnTo>
                  <a:pt x="12000" y="0"/>
                </a:lnTo>
                <a:lnTo>
                  <a:pt x="12000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/>
            <a:stretch>
              <a:fillRect/>
            </a:stretch>
          </a:blipFill>
        </p:spPr>
      </p:pic>
      <p:sp>
        <p:nvSpPr>
          <p:cNvPr id="6" name="椭圆 9"/>
          <p:cNvSpPr/>
          <p:nvPr>
            <p:custDataLst>
              <p:tags r:id="rId13"/>
            </p:custDataLst>
          </p:nvPr>
        </p:nvSpPr>
        <p:spPr>
          <a:xfrm>
            <a:off x="6457027" y="3972747"/>
            <a:ext cx="1303480" cy="1299028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椭圆 13"/>
          <p:cNvSpPr/>
          <p:nvPr>
            <p:custDataLst>
              <p:tags r:id="rId14"/>
            </p:custDataLst>
          </p:nvPr>
        </p:nvSpPr>
        <p:spPr>
          <a:xfrm>
            <a:off x="7286800" y="2481425"/>
            <a:ext cx="473706" cy="507092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椭圆 15"/>
          <p:cNvSpPr/>
          <p:nvPr>
            <p:custDataLst>
              <p:tags r:id="rId15"/>
            </p:custDataLst>
          </p:nvPr>
        </p:nvSpPr>
        <p:spPr>
          <a:xfrm>
            <a:off x="6205293" y="1199702"/>
            <a:ext cx="726263" cy="744591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" name="Freeform 145"/>
          <p:cNvSpPr>
            <a:spLocks noEditPoints="1"/>
          </p:cNvSpPr>
          <p:nvPr>
            <p:custDataLst>
              <p:tags r:id="rId16"/>
            </p:custDataLst>
          </p:nvPr>
        </p:nvSpPr>
        <p:spPr bwMode="auto">
          <a:xfrm>
            <a:off x="6408719" y="1382227"/>
            <a:ext cx="319413" cy="374305"/>
          </a:xfrm>
          <a:custGeom>
            <a:avLst/>
            <a:gdLst>
              <a:gd name="T0" fmla="*/ 122 w 188"/>
              <a:gd name="T1" fmla="*/ 128 h 216"/>
              <a:gd name="T2" fmla="*/ 63 w 188"/>
              <a:gd name="T3" fmla="*/ 128 h 216"/>
              <a:gd name="T4" fmla="*/ 0 w 188"/>
              <a:gd name="T5" fmla="*/ 210 h 216"/>
              <a:gd name="T6" fmla="*/ 4 w 188"/>
              <a:gd name="T7" fmla="*/ 216 h 216"/>
              <a:gd name="T8" fmla="*/ 184 w 188"/>
              <a:gd name="T9" fmla="*/ 216 h 216"/>
              <a:gd name="T10" fmla="*/ 188 w 188"/>
              <a:gd name="T11" fmla="*/ 210 h 216"/>
              <a:gd name="T12" fmla="*/ 122 w 188"/>
              <a:gd name="T13" fmla="*/ 128 h 216"/>
              <a:gd name="T14" fmla="*/ 8 w 188"/>
              <a:gd name="T15" fmla="*/ 208 h 216"/>
              <a:gd name="T16" fmla="*/ 64 w 188"/>
              <a:gd name="T17" fmla="*/ 136 h 216"/>
              <a:gd name="T18" fmla="*/ 120 w 188"/>
              <a:gd name="T19" fmla="*/ 136 h 216"/>
              <a:gd name="T20" fmla="*/ 180 w 188"/>
              <a:gd name="T21" fmla="*/ 208 h 216"/>
              <a:gd name="T22" fmla="*/ 8 w 188"/>
              <a:gd name="T23" fmla="*/ 208 h 216"/>
              <a:gd name="T24" fmla="*/ 91 w 188"/>
              <a:gd name="T25" fmla="*/ 114 h 216"/>
              <a:gd name="T26" fmla="*/ 148 w 188"/>
              <a:gd name="T27" fmla="*/ 57 h 216"/>
              <a:gd name="T28" fmla="*/ 91 w 188"/>
              <a:gd name="T29" fmla="*/ 0 h 216"/>
              <a:gd name="T30" fmla="*/ 34 w 188"/>
              <a:gd name="T31" fmla="*/ 57 h 216"/>
              <a:gd name="T32" fmla="*/ 91 w 188"/>
              <a:gd name="T33" fmla="*/ 114 h 216"/>
              <a:gd name="T34" fmla="*/ 91 w 188"/>
              <a:gd name="T35" fmla="*/ 8 h 216"/>
              <a:gd name="T36" fmla="*/ 140 w 188"/>
              <a:gd name="T37" fmla="*/ 57 h 216"/>
              <a:gd name="T38" fmla="*/ 140 w 188"/>
              <a:gd name="T39" fmla="*/ 65 h 216"/>
              <a:gd name="T40" fmla="*/ 105 w 188"/>
              <a:gd name="T41" fmla="*/ 43 h 216"/>
              <a:gd name="T42" fmla="*/ 102 w 188"/>
              <a:gd name="T43" fmla="*/ 35 h 216"/>
              <a:gd name="T44" fmla="*/ 98 w 188"/>
              <a:gd name="T45" fmla="*/ 42 h 216"/>
              <a:gd name="T46" fmla="*/ 43 w 188"/>
              <a:gd name="T47" fmla="*/ 51 h 216"/>
              <a:gd name="T48" fmla="*/ 91 w 188"/>
              <a:gd name="T49" fmla="*/ 8 h 216"/>
              <a:gd name="T50" fmla="*/ 100 w 188"/>
              <a:gd name="T51" fmla="*/ 52 h 216"/>
              <a:gd name="T52" fmla="*/ 138 w 188"/>
              <a:gd name="T53" fmla="*/ 72 h 216"/>
              <a:gd name="T54" fmla="*/ 91 w 188"/>
              <a:gd name="T55" fmla="*/ 106 h 216"/>
              <a:gd name="T56" fmla="*/ 43 w 188"/>
              <a:gd name="T57" fmla="*/ 59 h 216"/>
              <a:gd name="T58" fmla="*/ 100 w 188"/>
              <a:gd name="T59" fmla="*/ 52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8" h="216">
                <a:moveTo>
                  <a:pt x="122" y="128"/>
                </a:moveTo>
                <a:cubicBezTo>
                  <a:pt x="63" y="128"/>
                  <a:pt x="63" y="128"/>
                  <a:pt x="63" y="128"/>
                </a:cubicBezTo>
                <a:cubicBezTo>
                  <a:pt x="27" y="128"/>
                  <a:pt x="0" y="165"/>
                  <a:pt x="0" y="210"/>
                </a:cubicBezTo>
                <a:cubicBezTo>
                  <a:pt x="0" y="212"/>
                  <a:pt x="0" y="216"/>
                  <a:pt x="4" y="216"/>
                </a:cubicBezTo>
                <a:cubicBezTo>
                  <a:pt x="184" y="216"/>
                  <a:pt x="184" y="216"/>
                  <a:pt x="184" y="216"/>
                </a:cubicBezTo>
                <a:cubicBezTo>
                  <a:pt x="188" y="216"/>
                  <a:pt x="188" y="212"/>
                  <a:pt x="188" y="210"/>
                </a:cubicBezTo>
                <a:cubicBezTo>
                  <a:pt x="188" y="165"/>
                  <a:pt x="157" y="128"/>
                  <a:pt x="122" y="128"/>
                </a:cubicBezTo>
                <a:close/>
                <a:moveTo>
                  <a:pt x="8" y="208"/>
                </a:moveTo>
                <a:cubicBezTo>
                  <a:pt x="8" y="168"/>
                  <a:pt x="33" y="136"/>
                  <a:pt x="64" y="136"/>
                </a:cubicBezTo>
                <a:cubicBezTo>
                  <a:pt x="120" y="136"/>
                  <a:pt x="120" y="136"/>
                  <a:pt x="120" y="136"/>
                </a:cubicBezTo>
                <a:cubicBezTo>
                  <a:pt x="151" y="136"/>
                  <a:pt x="180" y="168"/>
                  <a:pt x="180" y="208"/>
                </a:cubicBezTo>
                <a:lnTo>
                  <a:pt x="8" y="208"/>
                </a:lnTo>
                <a:close/>
                <a:moveTo>
                  <a:pt x="91" y="114"/>
                </a:moveTo>
                <a:cubicBezTo>
                  <a:pt x="123" y="114"/>
                  <a:pt x="148" y="88"/>
                  <a:pt x="148" y="57"/>
                </a:cubicBezTo>
                <a:cubicBezTo>
                  <a:pt x="148" y="25"/>
                  <a:pt x="123" y="0"/>
                  <a:pt x="91" y="0"/>
                </a:cubicBezTo>
                <a:cubicBezTo>
                  <a:pt x="60" y="0"/>
                  <a:pt x="34" y="25"/>
                  <a:pt x="34" y="57"/>
                </a:cubicBezTo>
                <a:cubicBezTo>
                  <a:pt x="34" y="88"/>
                  <a:pt x="60" y="114"/>
                  <a:pt x="91" y="114"/>
                </a:cubicBezTo>
                <a:close/>
                <a:moveTo>
                  <a:pt x="91" y="8"/>
                </a:moveTo>
                <a:cubicBezTo>
                  <a:pt x="118" y="8"/>
                  <a:pt x="140" y="30"/>
                  <a:pt x="140" y="57"/>
                </a:cubicBezTo>
                <a:cubicBezTo>
                  <a:pt x="140" y="59"/>
                  <a:pt x="140" y="62"/>
                  <a:pt x="140" y="65"/>
                </a:cubicBezTo>
                <a:cubicBezTo>
                  <a:pt x="112" y="63"/>
                  <a:pt x="105" y="44"/>
                  <a:pt x="105" y="43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98" y="42"/>
                  <a:pt x="98" y="42"/>
                  <a:pt x="98" y="42"/>
                </a:cubicBezTo>
                <a:cubicBezTo>
                  <a:pt x="87" y="60"/>
                  <a:pt x="52" y="54"/>
                  <a:pt x="43" y="51"/>
                </a:cubicBezTo>
                <a:cubicBezTo>
                  <a:pt x="46" y="27"/>
                  <a:pt x="66" y="8"/>
                  <a:pt x="91" y="8"/>
                </a:cubicBezTo>
                <a:close/>
                <a:moveTo>
                  <a:pt x="100" y="52"/>
                </a:moveTo>
                <a:cubicBezTo>
                  <a:pt x="105" y="59"/>
                  <a:pt x="116" y="70"/>
                  <a:pt x="138" y="72"/>
                </a:cubicBezTo>
                <a:cubicBezTo>
                  <a:pt x="131" y="92"/>
                  <a:pt x="113" y="106"/>
                  <a:pt x="91" y="106"/>
                </a:cubicBezTo>
                <a:cubicBezTo>
                  <a:pt x="65" y="106"/>
                  <a:pt x="44" y="85"/>
                  <a:pt x="43" y="59"/>
                </a:cubicBezTo>
                <a:cubicBezTo>
                  <a:pt x="54" y="62"/>
                  <a:pt x="85" y="67"/>
                  <a:pt x="100" y="5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en-US" dirty="0">
              <a:solidFill>
                <a:prstClr val="black"/>
              </a:solidFill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9" name="Freeform 54"/>
          <p:cNvSpPr>
            <a:spLocks noEditPoints="1"/>
          </p:cNvSpPr>
          <p:nvPr>
            <p:custDataLst>
              <p:tags r:id="rId17"/>
            </p:custDataLst>
          </p:nvPr>
        </p:nvSpPr>
        <p:spPr bwMode="auto">
          <a:xfrm>
            <a:off x="7404553" y="2601374"/>
            <a:ext cx="238201" cy="365760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200 h 200"/>
              <a:gd name="T6" fmla="*/ 100 w 200"/>
              <a:gd name="T7" fmla="*/ 200 h 200"/>
              <a:gd name="T8" fmla="*/ 200 w 200"/>
              <a:gd name="T9" fmla="*/ 100 h 200"/>
              <a:gd name="T10" fmla="*/ 104 w 200"/>
              <a:gd name="T11" fmla="*/ 59 h 200"/>
              <a:gd name="T12" fmla="*/ 140 w 200"/>
              <a:gd name="T13" fmla="*/ 96 h 200"/>
              <a:gd name="T14" fmla="*/ 104 w 200"/>
              <a:gd name="T15" fmla="*/ 59 h 200"/>
              <a:gd name="T16" fmla="*/ 104 w 200"/>
              <a:gd name="T17" fmla="*/ 8 h 200"/>
              <a:gd name="T18" fmla="*/ 104 w 200"/>
              <a:gd name="T19" fmla="*/ 51 h 200"/>
              <a:gd name="T20" fmla="*/ 96 w 200"/>
              <a:gd name="T21" fmla="*/ 51 h 200"/>
              <a:gd name="T22" fmla="*/ 96 w 200"/>
              <a:gd name="T23" fmla="*/ 8 h 200"/>
              <a:gd name="T24" fmla="*/ 96 w 200"/>
              <a:gd name="T25" fmla="*/ 96 h 200"/>
              <a:gd name="T26" fmla="*/ 65 w 200"/>
              <a:gd name="T27" fmla="*/ 55 h 200"/>
              <a:gd name="T28" fmla="*/ 52 w 200"/>
              <a:gd name="T29" fmla="*/ 96 h 200"/>
              <a:gd name="T30" fmla="*/ 29 w 200"/>
              <a:gd name="T31" fmla="*/ 41 h 200"/>
              <a:gd name="T32" fmla="*/ 52 w 200"/>
              <a:gd name="T33" fmla="*/ 96 h 200"/>
              <a:gd name="T34" fmla="*/ 57 w 200"/>
              <a:gd name="T35" fmla="*/ 146 h 200"/>
              <a:gd name="T36" fmla="*/ 8 w 200"/>
              <a:gd name="T37" fmla="*/ 104 h 200"/>
              <a:gd name="T38" fmla="*/ 60 w 200"/>
              <a:gd name="T39" fmla="*/ 104 h 200"/>
              <a:gd name="T40" fmla="*/ 96 w 200"/>
              <a:gd name="T41" fmla="*/ 140 h 200"/>
              <a:gd name="T42" fmla="*/ 60 w 200"/>
              <a:gd name="T43" fmla="*/ 104 h 200"/>
              <a:gd name="T44" fmla="*/ 96 w 200"/>
              <a:gd name="T45" fmla="*/ 191 h 200"/>
              <a:gd name="T46" fmla="*/ 96 w 200"/>
              <a:gd name="T47" fmla="*/ 148 h 200"/>
              <a:gd name="T48" fmla="*/ 104 w 200"/>
              <a:gd name="T49" fmla="*/ 148 h 200"/>
              <a:gd name="T50" fmla="*/ 104 w 200"/>
              <a:gd name="T51" fmla="*/ 191 h 200"/>
              <a:gd name="T52" fmla="*/ 104 w 200"/>
              <a:gd name="T53" fmla="*/ 104 h 200"/>
              <a:gd name="T54" fmla="*/ 135 w 200"/>
              <a:gd name="T55" fmla="*/ 144 h 200"/>
              <a:gd name="T56" fmla="*/ 148 w 200"/>
              <a:gd name="T57" fmla="*/ 104 h 200"/>
              <a:gd name="T58" fmla="*/ 171 w 200"/>
              <a:gd name="T59" fmla="*/ 158 h 200"/>
              <a:gd name="T60" fmla="*/ 148 w 200"/>
              <a:gd name="T61" fmla="*/ 104 h 200"/>
              <a:gd name="T62" fmla="*/ 143 w 200"/>
              <a:gd name="T63" fmla="*/ 53 h 200"/>
              <a:gd name="T64" fmla="*/ 192 w 200"/>
              <a:gd name="T65" fmla="*/ 96 h 200"/>
              <a:gd name="T66" fmla="*/ 166 w 200"/>
              <a:gd name="T67" fmla="*/ 35 h 200"/>
              <a:gd name="T68" fmla="*/ 121 w 200"/>
              <a:gd name="T69" fmla="*/ 10 h 200"/>
              <a:gd name="T70" fmla="*/ 78 w 200"/>
              <a:gd name="T71" fmla="*/ 10 h 200"/>
              <a:gd name="T72" fmla="*/ 34 w 200"/>
              <a:gd name="T73" fmla="*/ 35 h 200"/>
              <a:gd name="T74" fmla="*/ 34 w 200"/>
              <a:gd name="T75" fmla="*/ 164 h 200"/>
              <a:gd name="T76" fmla="*/ 78 w 200"/>
              <a:gd name="T77" fmla="*/ 189 h 200"/>
              <a:gd name="T78" fmla="*/ 121 w 200"/>
              <a:gd name="T79" fmla="*/ 189 h 200"/>
              <a:gd name="T80" fmla="*/ 166 w 200"/>
              <a:gd name="T81" fmla="*/ 16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199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4"/>
                  <a:pt x="155" y="0"/>
                  <a:pt x="100" y="0"/>
                </a:cubicBezTo>
                <a:close/>
                <a:moveTo>
                  <a:pt x="104" y="59"/>
                </a:moveTo>
                <a:cubicBezTo>
                  <a:pt x="115" y="59"/>
                  <a:pt x="125" y="58"/>
                  <a:pt x="135" y="55"/>
                </a:cubicBezTo>
                <a:cubicBezTo>
                  <a:pt x="138" y="67"/>
                  <a:pt x="140" y="81"/>
                  <a:pt x="140" y="96"/>
                </a:cubicBezTo>
                <a:cubicBezTo>
                  <a:pt x="104" y="96"/>
                  <a:pt x="104" y="96"/>
                  <a:pt x="104" y="96"/>
                </a:cubicBezTo>
                <a:lnTo>
                  <a:pt x="104" y="59"/>
                </a:lnTo>
                <a:close/>
                <a:moveTo>
                  <a:pt x="104" y="51"/>
                </a:moveTo>
                <a:cubicBezTo>
                  <a:pt x="104" y="8"/>
                  <a:pt x="104" y="8"/>
                  <a:pt x="104" y="8"/>
                </a:cubicBezTo>
                <a:cubicBezTo>
                  <a:pt x="115" y="11"/>
                  <a:pt x="126" y="26"/>
                  <a:pt x="133" y="48"/>
                </a:cubicBezTo>
                <a:cubicBezTo>
                  <a:pt x="123" y="50"/>
                  <a:pt x="114" y="51"/>
                  <a:pt x="104" y="51"/>
                </a:cubicBezTo>
                <a:close/>
                <a:moveTo>
                  <a:pt x="96" y="8"/>
                </a:moveTo>
                <a:cubicBezTo>
                  <a:pt x="96" y="51"/>
                  <a:pt x="96" y="51"/>
                  <a:pt x="96" y="51"/>
                </a:cubicBezTo>
                <a:cubicBezTo>
                  <a:pt x="86" y="51"/>
                  <a:pt x="76" y="50"/>
                  <a:pt x="67" y="48"/>
                </a:cubicBezTo>
                <a:cubicBezTo>
                  <a:pt x="74" y="25"/>
                  <a:pt x="85" y="11"/>
                  <a:pt x="96" y="8"/>
                </a:cubicBezTo>
                <a:close/>
                <a:moveTo>
                  <a:pt x="96" y="59"/>
                </a:moveTo>
                <a:cubicBezTo>
                  <a:pt x="96" y="96"/>
                  <a:pt x="96" y="96"/>
                  <a:pt x="96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60" y="81"/>
                  <a:pt x="62" y="67"/>
                  <a:pt x="65" y="55"/>
                </a:cubicBezTo>
                <a:cubicBezTo>
                  <a:pt x="75" y="58"/>
                  <a:pt x="85" y="59"/>
                  <a:pt x="96" y="59"/>
                </a:cubicBezTo>
                <a:close/>
                <a:moveTo>
                  <a:pt x="52" y="96"/>
                </a:moveTo>
                <a:cubicBezTo>
                  <a:pt x="8" y="96"/>
                  <a:pt x="8" y="96"/>
                  <a:pt x="8" y="96"/>
                </a:cubicBezTo>
                <a:cubicBezTo>
                  <a:pt x="9" y="75"/>
                  <a:pt x="17" y="56"/>
                  <a:pt x="29" y="41"/>
                </a:cubicBezTo>
                <a:cubicBezTo>
                  <a:pt x="38" y="46"/>
                  <a:pt x="47" y="50"/>
                  <a:pt x="57" y="53"/>
                </a:cubicBezTo>
                <a:cubicBezTo>
                  <a:pt x="54" y="66"/>
                  <a:pt x="52" y="80"/>
                  <a:pt x="52" y="96"/>
                </a:cubicBezTo>
                <a:close/>
                <a:moveTo>
                  <a:pt x="52" y="104"/>
                </a:moveTo>
                <a:cubicBezTo>
                  <a:pt x="52" y="119"/>
                  <a:pt x="54" y="133"/>
                  <a:pt x="57" y="146"/>
                </a:cubicBezTo>
                <a:cubicBezTo>
                  <a:pt x="47" y="149"/>
                  <a:pt x="38" y="153"/>
                  <a:pt x="29" y="158"/>
                </a:cubicBezTo>
                <a:cubicBezTo>
                  <a:pt x="17" y="143"/>
                  <a:pt x="9" y="124"/>
                  <a:pt x="8" y="104"/>
                </a:cubicBezTo>
                <a:lnTo>
                  <a:pt x="52" y="104"/>
                </a:lnTo>
                <a:close/>
                <a:moveTo>
                  <a:pt x="60" y="104"/>
                </a:moveTo>
                <a:cubicBezTo>
                  <a:pt x="96" y="104"/>
                  <a:pt x="96" y="104"/>
                  <a:pt x="96" y="104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85" y="140"/>
                  <a:pt x="75" y="141"/>
                  <a:pt x="65" y="144"/>
                </a:cubicBezTo>
                <a:cubicBezTo>
                  <a:pt x="62" y="132"/>
                  <a:pt x="60" y="118"/>
                  <a:pt x="60" y="104"/>
                </a:cubicBezTo>
                <a:close/>
                <a:moveTo>
                  <a:pt x="96" y="148"/>
                </a:moveTo>
                <a:cubicBezTo>
                  <a:pt x="96" y="191"/>
                  <a:pt x="96" y="191"/>
                  <a:pt x="96" y="191"/>
                </a:cubicBezTo>
                <a:cubicBezTo>
                  <a:pt x="85" y="188"/>
                  <a:pt x="74" y="174"/>
                  <a:pt x="67" y="152"/>
                </a:cubicBezTo>
                <a:cubicBezTo>
                  <a:pt x="76" y="149"/>
                  <a:pt x="86" y="148"/>
                  <a:pt x="96" y="148"/>
                </a:cubicBezTo>
                <a:close/>
                <a:moveTo>
                  <a:pt x="104" y="191"/>
                </a:moveTo>
                <a:cubicBezTo>
                  <a:pt x="104" y="148"/>
                  <a:pt x="104" y="148"/>
                  <a:pt x="104" y="148"/>
                </a:cubicBezTo>
                <a:cubicBezTo>
                  <a:pt x="114" y="148"/>
                  <a:pt x="123" y="149"/>
                  <a:pt x="133" y="152"/>
                </a:cubicBezTo>
                <a:cubicBezTo>
                  <a:pt x="126" y="174"/>
                  <a:pt x="115" y="188"/>
                  <a:pt x="104" y="191"/>
                </a:cubicBezTo>
                <a:close/>
                <a:moveTo>
                  <a:pt x="104" y="140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18"/>
                  <a:pt x="138" y="132"/>
                  <a:pt x="135" y="144"/>
                </a:cubicBezTo>
                <a:cubicBezTo>
                  <a:pt x="125" y="141"/>
                  <a:pt x="115" y="140"/>
                  <a:pt x="104" y="140"/>
                </a:cubicBezTo>
                <a:close/>
                <a:moveTo>
                  <a:pt x="148" y="104"/>
                </a:moveTo>
                <a:cubicBezTo>
                  <a:pt x="192" y="104"/>
                  <a:pt x="192" y="104"/>
                  <a:pt x="192" y="104"/>
                </a:cubicBezTo>
                <a:cubicBezTo>
                  <a:pt x="191" y="124"/>
                  <a:pt x="183" y="143"/>
                  <a:pt x="171" y="158"/>
                </a:cubicBezTo>
                <a:cubicBezTo>
                  <a:pt x="162" y="153"/>
                  <a:pt x="153" y="149"/>
                  <a:pt x="143" y="146"/>
                </a:cubicBezTo>
                <a:cubicBezTo>
                  <a:pt x="146" y="133"/>
                  <a:pt x="148" y="119"/>
                  <a:pt x="148" y="104"/>
                </a:cubicBezTo>
                <a:close/>
                <a:moveTo>
                  <a:pt x="148" y="96"/>
                </a:moveTo>
                <a:cubicBezTo>
                  <a:pt x="148" y="80"/>
                  <a:pt x="146" y="66"/>
                  <a:pt x="143" y="53"/>
                </a:cubicBezTo>
                <a:cubicBezTo>
                  <a:pt x="153" y="50"/>
                  <a:pt x="162" y="46"/>
                  <a:pt x="171" y="41"/>
                </a:cubicBezTo>
                <a:cubicBezTo>
                  <a:pt x="183" y="56"/>
                  <a:pt x="191" y="75"/>
                  <a:pt x="192" y="96"/>
                </a:cubicBezTo>
                <a:lnTo>
                  <a:pt x="148" y="96"/>
                </a:lnTo>
                <a:close/>
                <a:moveTo>
                  <a:pt x="166" y="35"/>
                </a:moveTo>
                <a:cubicBezTo>
                  <a:pt x="158" y="39"/>
                  <a:pt x="149" y="43"/>
                  <a:pt x="140" y="46"/>
                </a:cubicBezTo>
                <a:cubicBezTo>
                  <a:pt x="136" y="30"/>
                  <a:pt x="129" y="18"/>
                  <a:pt x="121" y="10"/>
                </a:cubicBezTo>
                <a:cubicBezTo>
                  <a:pt x="138" y="14"/>
                  <a:pt x="154" y="23"/>
                  <a:pt x="166" y="35"/>
                </a:cubicBezTo>
                <a:close/>
                <a:moveTo>
                  <a:pt x="78" y="10"/>
                </a:moveTo>
                <a:cubicBezTo>
                  <a:pt x="71" y="18"/>
                  <a:pt x="64" y="30"/>
                  <a:pt x="59" y="45"/>
                </a:cubicBezTo>
                <a:cubicBezTo>
                  <a:pt x="51" y="43"/>
                  <a:pt x="42" y="39"/>
                  <a:pt x="34" y="35"/>
                </a:cubicBezTo>
                <a:cubicBezTo>
                  <a:pt x="46" y="23"/>
                  <a:pt x="61" y="14"/>
                  <a:pt x="78" y="10"/>
                </a:cubicBezTo>
                <a:close/>
                <a:moveTo>
                  <a:pt x="34" y="164"/>
                </a:moveTo>
                <a:cubicBezTo>
                  <a:pt x="42" y="160"/>
                  <a:pt x="51" y="156"/>
                  <a:pt x="59" y="154"/>
                </a:cubicBezTo>
                <a:cubicBezTo>
                  <a:pt x="64" y="169"/>
                  <a:pt x="71" y="181"/>
                  <a:pt x="78" y="189"/>
                </a:cubicBezTo>
                <a:cubicBezTo>
                  <a:pt x="61" y="185"/>
                  <a:pt x="46" y="176"/>
                  <a:pt x="34" y="164"/>
                </a:cubicBezTo>
                <a:close/>
                <a:moveTo>
                  <a:pt x="121" y="189"/>
                </a:moveTo>
                <a:cubicBezTo>
                  <a:pt x="129" y="181"/>
                  <a:pt x="136" y="169"/>
                  <a:pt x="140" y="154"/>
                </a:cubicBezTo>
                <a:cubicBezTo>
                  <a:pt x="149" y="156"/>
                  <a:pt x="158" y="160"/>
                  <a:pt x="166" y="164"/>
                </a:cubicBezTo>
                <a:cubicBezTo>
                  <a:pt x="154" y="176"/>
                  <a:pt x="138" y="185"/>
                  <a:pt x="121" y="18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prstClr val="black"/>
              </a:solidFill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0" name="Freeform 132"/>
          <p:cNvSpPr>
            <a:spLocks noEditPoints="1"/>
          </p:cNvSpPr>
          <p:nvPr>
            <p:custDataLst>
              <p:tags r:id="rId18"/>
            </p:custDataLst>
          </p:nvPr>
        </p:nvSpPr>
        <p:spPr bwMode="auto">
          <a:xfrm>
            <a:off x="6826904" y="4228633"/>
            <a:ext cx="563727" cy="816016"/>
          </a:xfrm>
          <a:custGeom>
            <a:avLst/>
            <a:gdLst>
              <a:gd name="T0" fmla="*/ 78 w 160"/>
              <a:gd name="T1" fmla="*/ 0 h 228"/>
              <a:gd name="T2" fmla="*/ 4 w 160"/>
              <a:gd name="T3" fmla="*/ 56 h 228"/>
              <a:gd name="T4" fmla="*/ 0 w 160"/>
              <a:gd name="T5" fmla="*/ 79 h 228"/>
              <a:gd name="T6" fmla="*/ 27 w 160"/>
              <a:gd name="T7" fmla="*/ 135 h 228"/>
              <a:gd name="T8" fmla="*/ 30 w 160"/>
              <a:gd name="T9" fmla="*/ 137 h 228"/>
              <a:gd name="T10" fmla="*/ 49 w 160"/>
              <a:gd name="T11" fmla="*/ 165 h 228"/>
              <a:gd name="T12" fmla="*/ 58 w 160"/>
              <a:gd name="T13" fmla="*/ 165 h 228"/>
              <a:gd name="T14" fmla="*/ 35 w 160"/>
              <a:gd name="T15" fmla="*/ 131 h 228"/>
              <a:gd name="T16" fmla="*/ 32 w 160"/>
              <a:gd name="T17" fmla="*/ 129 h 228"/>
              <a:gd name="T18" fmla="*/ 8 w 160"/>
              <a:gd name="T19" fmla="*/ 79 h 228"/>
              <a:gd name="T20" fmla="*/ 11 w 160"/>
              <a:gd name="T21" fmla="*/ 58 h 228"/>
              <a:gd name="T22" fmla="*/ 78 w 160"/>
              <a:gd name="T23" fmla="*/ 8 h 228"/>
              <a:gd name="T24" fmla="*/ 152 w 160"/>
              <a:gd name="T25" fmla="*/ 77 h 228"/>
              <a:gd name="T26" fmla="*/ 148 w 160"/>
              <a:gd name="T27" fmla="*/ 99 h 228"/>
              <a:gd name="T28" fmla="*/ 136 w 160"/>
              <a:gd name="T29" fmla="*/ 121 h 228"/>
              <a:gd name="T30" fmla="*/ 121 w 160"/>
              <a:gd name="T31" fmla="*/ 135 h 228"/>
              <a:gd name="T32" fmla="*/ 120 w 160"/>
              <a:gd name="T33" fmla="*/ 135 h 228"/>
              <a:gd name="T34" fmla="*/ 99 w 160"/>
              <a:gd name="T35" fmla="*/ 181 h 228"/>
              <a:gd name="T36" fmla="*/ 108 w 160"/>
              <a:gd name="T37" fmla="*/ 181 h 228"/>
              <a:gd name="T38" fmla="*/ 126 w 160"/>
              <a:gd name="T39" fmla="*/ 141 h 228"/>
              <a:gd name="T40" fmla="*/ 143 w 160"/>
              <a:gd name="T41" fmla="*/ 126 h 228"/>
              <a:gd name="T42" fmla="*/ 156 w 160"/>
              <a:gd name="T43" fmla="*/ 102 h 228"/>
              <a:gd name="T44" fmla="*/ 160 w 160"/>
              <a:gd name="T45" fmla="*/ 77 h 228"/>
              <a:gd name="T46" fmla="*/ 78 w 160"/>
              <a:gd name="T47" fmla="*/ 0 h 228"/>
              <a:gd name="T48" fmla="*/ 105 w 160"/>
              <a:gd name="T49" fmla="*/ 188 h 228"/>
              <a:gd name="T50" fmla="*/ 54 w 160"/>
              <a:gd name="T51" fmla="*/ 175 h 228"/>
              <a:gd name="T52" fmla="*/ 49 w 160"/>
              <a:gd name="T53" fmla="*/ 178 h 228"/>
              <a:gd name="T54" fmla="*/ 52 w 160"/>
              <a:gd name="T55" fmla="*/ 183 h 228"/>
              <a:gd name="T56" fmla="*/ 103 w 160"/>
              <a:gd name="T57" fmla="*/ 196 h 228"/>
              <a:gd name="T58" fmla="*/ 104 w 160"/>
              <a:gd name="T59" fmla="*/ 196 h 228"/>
              <a:gd name="T60" fmla="*/ 108 w 160"/>
              <a:gd name="T61" fmla="*/ 193 h 228"/>
              <a:gd name="T62" fmla="*/ 105 w 160"/>
              <a:gd name="T63" fmla="*/ 188 h 228"/>
              <a:gd name="T64" fmla="*/ 105 w 160"/>
              <a:gd name="T65" fmla="*/ 204 h 228"/>
              <a:gd name="T66" fmla="*/ 54 w 160"/>
              <a:gd name="T67" fmla="*/ 191 h 228"/>
              <a:gd name="T68" fmla="*/ 49 w 160"/>
              <a:gd name="T69" fmla="*/ 194 h 228"/>
              <a:gd name="T70" fmla="*/ 52 w 160"/>
              <a:gd name="T71" fmla="*/ 199 h 228"/>
              <a:gd name="T72" fmla="*/ 103 w 160"/>
              <a:gd name="T73" fmla="*/ 212 h 228"/>
              <a:gd name="T74" fmla="*/ 104 w 160"/>
              <a:gd name="T75" fmla="*/ 212 h 228"/>
              <a:gd name="T76" fmla="*/ 108 w 160"/>
              <a:gd name="T77" fmla="*/ 209 h 228"/>
              <a:gd name="T78" fmla="*/ 105 w 160"/>
              <a:gd name="T79" fmla="*/ 204 h 228"/>
              <a:gd name="T80" fmla="*/ 105 w 160"/>
              <a:gd name="T81" fmla="*/ 220 h 228"/>
              <a:gd name="T82" fmla="*/ 54 w 160"/>
              <a:gd name="T83" fmla="*/ 207 h 228"/>
              <a:gd name="T84" fmla="*/ 49 w 160"/>
              <a:gd name="T85" fmla="*/ 210 h 228"/>
              <a:gd name="T86" fmla="*/ 52 w 160"/>
              <a:gd name="T87" fmla="*/ 215 h 228"/>
              <a:gd name="T88" fmla="*/ 103 w 160"/>
              <a:gd name="T89" fmla="*/ 228 h 228"/>
              <a:gd name="T90" fmla="*/ 104 w 160"/>
              <a:gd name="T91" fmla="*/ 228 h 228"/>
              <a:gd name="T92" fmla="*/ 108 w 160"/>
              <a:gd name="T93" fmla="*/ 225 h 228"/>
              <a:gd name="T94" fmla="*/ 105 w 160"/>
              <a:gd name="T95" fmla="*/ 220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0" h="228">
                <a:moveTo>
                  <a:pt x="78" y="0"/>
                </a:moveTo>
                <a:cubicBezTo>
                  <a:pt x="44" y="0"/>
                  <a:pt x="13" y="23"/>
                  <a:pt x="4" y="56"/>
                </a:cubicBezTo>
                <a:cubicBezTo>
                  <a:pt x="1" y="63"/>
                  <a:pt x="0" y="71"/>
                  <a:pt x="0" y="79"/>
                </a:cubicBezTo>
                <a:cubicBezTo>
                  <a:pt x="0" y="112"/>
                  <a:pt x="15" y="125"/>
                  <a:pt x="27" y="135"/>
                </a:cubicBezTo>
                <a:cubicBezTo>
                  <a:pt x="28" y="136"/>
                  <a:pt x="29" y="137"/>
                  <a:pt x="30" y="137"/>
                </a:cubicBezTo>
                <a:cubicBezTo>
                  <a:pt x="39" y="145"/>
                  <a:pt x="46" y="152"/>
                  <a:pt x="49" y="165"/>
                </a:cubicBezTo>
                <a:cubicBezTo>
                  <a:pt x="58" y="165"/>
                  <a:pt x="58" y="165"/>
                  <a:pt x="58" y="165"/>
                </a:cubicBezTo>
                <a:cubicBezTo>
                  <a:pt x="54" y="149"/>
                  <a:pt x="45" y="140"/>
                  <a:pt x="35" y="131"/>
                </a:cubicBezTo>
                <a:cubicBezTo>
                  <a:pt x="34" y="130"/>
                  <a:pt x="33" y="130"/>
                  <a:pt x="32" y="129"/>
                </a:cubicBezTo>
                <a:cubicBezTo>
                  <a:pt x="21" y="119"/>
                  <a:pt x="8" y="108"/>
                  <a:pt x="8" y="79"/>
                </a:cubicBezTo>
                <a:cubicBezTo>
                  <a:pt x="8" y="72"/>
                  <a:pt x="9" y="65"/>
                  <a:pt x="11" y="58"/>
                </a:cubicBezTo>
                <a:cubicBezTo>
                  <a:pt x="20" y="29"/>
                  <a:pt x="47" y="8"/>
                  <a:pt x="78" y="8"/>
                </a:cubicBezTo>
                <a:cubicBezTo>
                  <a:pt x="117" y="8"/>
                  <a:pt x="152" y="40"/>
                  <a:pt x="152" y="77"/>
                </a:cubicBezTo>
                <a:cubicBezTo>
                  <a:pt x="152" y="85"/>
                  <a:pt x="151" y="92"/>
                  <a:pt x="148" y="99"/>
                </a:cubicBezTo>
                <a:cubicBezTo>
                  <a:pt x="146" y="107"/>
                  <a:pt x="142" y="114"/>
                  <a:pt x="136" y="121"/>
                </a:cubicBezTo>
                <a:cubicBezTo>
                  <a:pt x="132" y="126"/>
                  <a:pt x="127" y="131"/>
                  <a:pt x="121" y="135"/>
                </a:cubicBezTo>
                <a:cubicBezTo>
                  <a:pt x="120" y="135"/>
                  <a:pt x="120" y="135"/>
                  <a:pt x="120" y="135"/>
                </a:cubicBezTo>
                <a:cubicBezTo>
                  <a:pt x="105" y="149"/>
                  <a:pt x="106" y="162"/>
                  <a:pt x="99" y="181"/>
                </a:cubicBezTo>
                <a:cubicBezTo>
                  <a:pt x="108" y="181"/>
                  <a:pt x="108" y="181"/>
                  <a:pt x="108" y="181"/>
                </a:cubicBezTo>
                <a:cubicBezTo>
                  <a:pt x="115" y="164"/>
                  <a:pt x="111" y="154"/>
                  <a:pt x="126" y="141"/>
                </a:cubicBezTo>
                <a:cubicBezTo>
                  <a:pt x="132" y="137"/>
                  <a:pt x="138" y="132"/>
                  <a:pt x="143" y="126"/>
                </a:cubicBezTo>
                <a:cubicBezTo>
                  <a:pt x="149" y="119"/>
                  <a:pt x="153" y="111"/>
                  <a:pt x="156" y="102"/>
                </a:cubicBezTo>
                <a:cubicBezTo>
                  <a:pt x="159" y="94"/>
                  <a:pt x="160" y="85"/>
                  <a:pt x="160" y="77"/>
                </a:cubicBezTo>
                <a:cubicBezTo>
                  <a:pt x="160" y="35"/>
                  <a:pt x="123" y="0"/>
                  <a:pt x="78" y="0"/>
                </a:cubicBezTo>
                <a:close/>
                <a:moveTo>
                  <a:pt x="105" y="188"/>
                </a:moveTo>
                <a:cubicBezTo>
                  <a:pt x="54" y="175"/>
                  <a:pt x="54" y="175"/>
                  <a:pt x="54" y="175"/>
                </a:cubicBezTo>
                <a:cubicBezTo>
                  <a:pt x="52" y="174"/>
                  <a:pt x="50" y="176"/>
                  <a:pt x="49" y="178"/>
                </a:cubicBezTo>
                <a:cubicBezTo>
                  <a:pt x="49" y="180"/>
                  <a:pt x="50" y="182"/>
                  <a:pt x="52" y="183"/>
                </a:cubicBezTo>
                <a:cubicBezTo>
                  <a:pt x="103" y="196"/>
                  <a:pt x="103" y="196"/>
                  <a:pt x="103" y="196"/>
                </a:cubicBezTo>
                <a:cubicBezTo>
                  <a:pt x="103" y="196"/>
                  <a:pt x="103" y="196"/>
                  <a:pt x="104" y="196"/>
                </a:cubicBezTo>
                <a:cubicBezTo>
                  <a:pt x="106" y="196"/>
                  <a:pt x="107" y="195"/>
                  <a:pt x="108" y="193"/>
                </a:cubicBezTo>
                <a:cubicBezTo>
                  <a:pt x="108" y="191"/>
                  <a:pt x="107" y="189"/>
                  <a:pt x="105" y="188"/>
                </a:cubicBezTo>
                <a:close/>
                <a:moveTo>
                  <a:pt x="105" y="204"/>
                </a:moveTo>
                <a:cubicBezTo>
                  <a:pt x="54" y="191"/>
                  <a:pt x="54" y="191"/>
                  <a:pt x="54" y="191"/>
                </a:cubicBezTo>
                <a:cubicBezTo>
                  <a:pt x="52" y="190"/>
                  <a:pt x="50" y="192"/>
                  <a:pt x="49" y="194"/>
                </a:cubicBezTo>
                <a:cubicBezTo>
                  <a:pt x="49" y="196"/>
                  <a:pt x="50" y="198"/>
                  <a:pt x="52" y="199"/>
                </a:cubicBezTo>
                <a:cubicBezTo>
                  <a:pt x="103" y="212"/>
                  <a:pt x="103" y="212"/>
                  <a:pt x="103" y="212"/>
                </a:cubicBezTo>
                <a:cubicBezTo>
                  <a:pt x="103" y="212"/>
                  <a:pt x="103" y="212"/>
                  <a:pt x="104" y="212"/>
                </a:cubicBezTo>
                <a:cubicBezTo>
                  <a:pt x="106" y="212"/>
                  <a:pt x="107" y="211"/>
                  <a:pt x="108" y="209"/>
                </a:cubicBezTo>
                <a:cubicBezTo>
                  <a:pt x="108" y="207"/>
                  <a:pt x="107" y="205"/>
                  <a:pt x="105" y="204"/>
                </a:cubicBezTo>
                <a:close/>
                <a:moveTo>
                  <a:pt x="105" y="220"/>
                </a:moveTo>
                <a:cubicBezTo>
                  <a:pt x="54" y="207"/>
                  <a:pt x="54" y="207"/>
                  <a:pt x="54" y="207"/>
                </a:cubicBezTo>
                <a:cubicBezTo>
                  <a:pt x="52" y="207"/>
                  <a:pt x="50" y="208"/>
                  <a:pt x="49" y="210"/>
                </a:cubicBezTo>
                <a:cubicBezTo>
                  <a:pt x="49" y="212"/>
                  <a:pt x="50" y="214"/>
                  <a:pt x="52" y="215"/>
                </a:cubicBezTo>
                <a:cubicBezTo>
                  <a:pt x="103" y="228"/>
                  <a:pt x="103" y="228"/>
                  <a:pt x="103" y="228"/>
                </a:cubicBezTo>
                <a:cubicBezTo>
                  <a:pt x="103" y="228"/>
                  <a:pt x="103" y="228"/>
                  <a:pt x="104" y="228"/>
                </a:cubicBezTo>
                <a:cubicBezTo>
                  <a:pt x="106" y="228"/>
                  <a:pt x="107" y="227"/>
                  <a:pt x="108" y="225"/>
                </a:cubicBezTo>
                <a:cubicBezTo>
                  <a:pt x="108" y="223"/>
                  <a:pt x="107" y="221"/>
                  <a:pt x="105" y="22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32" name="Title 6"/>
          <p:cNvSpPr txBox="1"/>
          <p:nvPr>
            <p:custDataLst>
              <p:tags r:id="rId19"/>
            </p:custDataLst>
          </p:nvPr>
        </p:nvSpPr>
        <p:spPr>
          <a:xfrm>
            <a:off x="762006" y="609480"/>
            <a:ext cx="4457725" cy="559944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 lnSpcReduction="2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45720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随着人工智能技术的不断发展，它的研究内容也在逐步扩展和延伸，以在计算机上实现越来越多人类拥有的能力。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45720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其中对人表情认知的研究作为人工智能的分支之一，逐渐走进了人们的 视野之中。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45720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表情识别是指与表情相关，通过计算机视觉技术赋予计算机类似于人一样的识别、理解人类表情的能力，来建立更加和谐、便捷的人机交互环境，从而使计算机具有更高、更全面的智能。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45720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本项目基于开源的表情识别算法，实践开源、反馈开源。</a:t>
            </a:r>
            <a:endParaRPr lang="zh-CN" altLang="en-US" sz="2000" spc="120">
              <a:ln w="3175">
                <a:noFill/>
                <a:prstDash val="dash"/>
              </a:ln>
              <a:solidFill>
                <a:srgbClr val="FF0000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3"/>
          <p:cNvSpPr/>
          <p:nvPr>
            <p:custDataLst>
              <p:tags r:id="rId20"/>
            </p:custDataLst>
          </p:nvPr>
        </p:nvSpPr>
        <p:spPr>
          <a:xfrm>
            <a:off x="0" y="1523985"/>
            <a:ext cx="152401" cy="38100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2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395" y="-128270"/>
            <a:ext cx="12192000" cy="6858000"/>
          </a:xfrm>
          <a:prstGeom prst="rect">
            <a:avLst/>
          </a:prstGeom>
        </p:spPr>
      </p:pic>
      <p:sp>
        <p:nvSpPr>
          <p:cNvPr id="17" name="任意多边形: 形状 16"/>
          <p:cNvSpPr/>
          <p:nvPr/>
        </p:nvSpPr>
        <p:spPr>
          <a:xfrm>
            <a:off x="42154" y="0"/>
            <a:ext cx="6132272" cy="6858000"/>
          </a:xfrm>
          <a:custGeom>
            <a:avLst/>
            <a:gdLst>
              <a:gd name="connsiteX0" fmla="*/ 0 w 6132272"/>
              <a:gd name="connsiteY0" fmla="*/ 0 h 6858000"/>
              <a:gd name="connsiteX1" fmla="*/ 4360341 w 6132272"/>
              <a:gd name="connsiteY1" fmla="*/ 0 h 6858000"/>
              <a:gd name="connsiteX2" fmla="*/ 4484530 w 6132272"/>
              <a:gd name="connsiteY2" fmla="*/ 112871 h 6858000"/>
              <a:gd name="connsiteX3" fmla="*/ 5515430 w 6132272"/>
              <a:gd name="connsiteY3" fmla="*/ 2601685 h 6858000"/>
              <a:gd name="connsiteX4" fmla="*/ 5357191 w 6132272"/>
              <a:gd name="connsiteY4" fmla="*/ 3648341 h 6858000"/>
              <a:gd name="connsiteX5" fmla="*/ 5333570 w 6132272"/>
              <a:gd name="connsiteY5" fmla="*/ 3718149 h 6858000"/>
              <a:gd name="connsiteX6" fmla="*/ 5348717 w 6132272"/>
              <a:gd name="connsiteY6" fmla="*/ 3729476 h 6858000"/>
              <a:gd name="connsiteX7" fmla="*/ 5319124 w 6132272"/>
              <a:gd name="connsiteY7" fmla="*/ 3844567 h 6858000"/>
              <a:gd name="connsiteX8" fmla="*/ 5248354 w 6132272"/>
              <a:gd name="connsiteY8" fmla="*/ 4546599 h 6858000"/>
              <a:gd name="connsiteX9" fmla="*/ 5991321 w 6132272"/>
              <a:gd name="connsiteY9" fmla="*/ 6697223 h 6858000"/>
              <a:gd name="connsiteX10" fmla="*/ 6132272 w 6132272"/>
              <a:gd name="connsiteY10" fmla="*/ 6858000 h 6858000"/>
              <a:gd name="connsiteX11" fmla="*/ 0 w 6132272"/>
              <a:gd name="connsiteY11" fmla="*/ 6858000 h 6858000"/>
              <a:gd name="connsiteX12" fmla="*/ 0 w 6132272"/>
              <a:gd name="connsiteY12" fmla="*/ 5499493 h 6858000"/>
              <a:gd name="connsiteX13" fmla="*/ 0 w 6132272"/>
              <a:gd name="connsiteY13" fmla="*/ 50722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32272" h="6858000">
                <a:moveTo>
                  <a:pt x="0" y="0"/>
                </a:moveTo>
                <a:lnTo>
                  <a:pt x="4360341" y="0"/>
                </a:lnTo>
                <a:lnTo>
                  <a:pt x="4484530" y="112871"/>
                </a:lnTo>
                <a:cubicBezTo>
                  <a:pt x="5121473" y="749814"/>
                  <a:pt x="5515430" y="1629743"/>
                  <a:pt x="5515430" y="2601685"/>
                </a:cubicBezTo>
                <a:cubicBezTo>
                  <a:pt x="5515430" y="2966164"/>
                  <a:pt x="5460030" y="3317703"/>
                  <a:pt x="5357191" y="3648341"/>
                </a:cubicBezTo>
                <a:lnTo>
                  <a:pt x="5333570" y="3718149"/>
                </a:lnTo>
                <a:lnTo>
                  <a:pt x="5348717" y="3729476"/>
                </a:lnTo>
                <a:lnTo>
                  <a:pt x="5319124" y="3844567"/>
                </a:lnTo>
                <a:cubicBezTo>
                  <a:pt x="5272722" y="4071330"/>
                  <a:pt x="5248354" y="4306119"/>
                  <a:pt x="5248354" y="4546599"/>
                </a:cubicBezTo>
                <a:cubicBezTo>
                  <a:pt x="5248354" y="5358222"/>
                  <a:pt x="5525926" y="6105013"/>
                  <a:pt x="5991321" y="6697223"/>
                </a:cubicBezTo>
                <a:lnTo>
                  <a:pt x="6132272" y="6858000"/>
                </a:lnTo>
                <a:lnTo>
                  <a:pt x="0" y="6858000"/>
                </a:lnTo>
                <a:lnTo>
                  <a:pt x="0" y="5499493"/>
                </a:lnTo>
                <a:lnTo>
                  <a:pt x="0" y="5072242"/>
                </a:lnTo>
                <a:close/>
              </a:path>
            </a:pathLst>
          </a:cu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+mn-cs"/>
              </a:rPr>
              <a:t>+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6132272" cy="6858000"/>
          </a:xfrm>
          <a:custGeom>
            <a:avLst/>
            <a:gdLst>
              <a:gd name="connsiteX0" fmla="*/ 0 w 6132272"/>
              <a:gd name="connsiteY0" fmla="*/ 0 h 6858000"/>
              <a:gd name="connsiteX1" fmla="*/ 4360341 w 6132272"/>
              <a:gd name="connsiteY1" fmla="*/ 0 h 6858000"/>
              <a:gd name="connsiteX2" fmla="*/ 4484530 w 6132272"/>
              <a:gd name="connsiteY2" fmla="*/ 112871 h 6858000"/>
              <a:gd name="connsiteX3" fmla="*/ 5515430 w 6132272"/>
              <a:gd name="connsiteY3" fmla="*/ 2601685 h 6858000"/>
              <a:gd name="connsiteX4" fmla="*/ 5357191 w 6132272"/>
              <a:gd name="connsiteY4" fmla="*/ 3648341 h 6858000"/>
              <a:gd name="connsiteX5" fmla="*/ 5333570 w 6132272"/>
              <a:gd name="connsiteY5" fmla="*/ 3718149 h 6858000"/>
              <a:gd name="connsiteX6" fmla="*/ 5348717 w 6132272"/>
              <a:gd name="connsiteY6" fmla="*/ 3729476 h 6858000"/>
              <a:gd name="connsiteX7" fmla="*/ 5319124 w 6132272"/>
              <a:gd name="connsiteY7" fmla="*/ 3844567 h 6858000"/>
              <a:gd name="connsiteX8" fmla="*/ 5248354 w 6132272"/>
              <a:gd name="connsiteY8" fmla="*/ 4546599 h 6858000"/>
              <a:gd name="connsiteX9" fmla="*/ 5991321 w 6132272"/>
              <a:gd name="connsiteY9" fmla="*/ 6697223 h 6858000"/>
              <a:gd name="connsiteX10" fmla="*/ 6132272 w 6132272"/>
              <a:gd name="connsiteY10" fmla="*/ 6858000 h 6858000"/>
              <a:gd name="connsiteX11" fmla="*/ 0 w 6132272"/>
              <a:gd name="connsiteY11" fmla="*/ 6858000 h 6858000"/>
              <a:gd name="connsiteX12" fmla="*/ 0 w 6132272"/>
              <a:gd name="connsiteY12" fmla="*/ 5499493 h 6858000"/>
              <a:gd name="connsiteX13" fmla="*/ 0 w 6132272"/>
              <a:gd name="connsiteY13" fmla="*/ 50722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32272" h="6858000">
                <a:moveTo>
                  <a:pt x="0" y="0"/>
                </a:moveTo>
                <a:lnTo>
                  <a:pt x="4360341" y="0"/>
                </a:lnTo>
                <a:lnTo>
                  <a:pt x="4484530" y="112871"/>
                </a:lnTo>
                <a:cubicBezTo>
                  <a:pt x="5121473" y="749814"/>
                  <a:pt x="5515430" y="1629743"/>
                  <a:pt x="5515430" y="2601685"/>
                </a:cubicBezTo>
                <a:cubicBezTo>
                  <a:pt x="5515430" y="2966164"/>
                  <a:pt x="5460030" y="3317703"/>
                  <a:pt x="5357191" y="3648341"/>
                </a:cubicBezTo>
                <a:lnTo>
                  <a:pt x="5333570" y="3718149"/>
                </a:lnTo>
                <a:lnTo>
                  <a:pt x="5348717" y="3729476"/>
                </a:lnTo>
                <a:lnTo>
                  <a:pt x="5319124" y="3844567"/>
                </a:lnTo>
                <a:cubicBezTo>
                  <a:pt x="5272722" y="4071330"/>
                  <a:pt x="5248354" y="4306119"/>
                  <a:pt x="5248354" y="4546599"/>
                </a:cubicBezTo>
                <a:cubicBezTo>
                  <a:pt x="5248354" y="5358222"/>
                  <a:pt x="5525926" y="6105013"/>
                  <a:pt x="5991321" y="6697223"/>
                </a:cubicBezTo>
                <a:lnTo>
                  <a:pt x="6132272" y="6858000"/>
                </a:lnTo>
                <a:lnTo>
                  <a:pt x="0" y="6858000"/>
                </a:lnTo>
                <a:lnTo>
                  <a:pt x="0" y="5499493"/>
                </a:lnTo>
                <a:lnTo>
                  <a:pt x="0" y="5072242"/>
                </a:lnTo>
                <a:close/>
              </a:path>
            </a:pathLst>
          </a:custGeom>
          <a:blipFill>
            <a:blip r:embed="rId3"/>
            <a:srcRect/>
            <a:stretch>
              <a:fillRect l="-57511" r="-102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76056" y="3013501"/>
            <a:ext cx="2621280" cy="15684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dirty="0">
                <a:sym typeface="+mn-ea"/>
              </a:rPr>
              <a:t>成员分工</a:t>
            </a:r>
            <a:endParaRPr lang="zh-CN" altLang="en-US" sz="4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51575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思源黑体 CN Light" panose="020B03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476056" y="1784624"/>
            <a:ext cx="1576072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alpha val="29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思源黑体 CN Light" panose="020B0300000000000000" pitchFamily="34" charset="-122"/>
              </a:rPr>
              <a:t>02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alpha val="29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思源黑体 CN Light" panose="020B03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99802" y="3787400"/>
            <a:ext cx="374453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0000"/>
                    <a:lumOff val="40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思源黑体 CN Light" panose="020B0300000000000000" pitchFamily="34" charset="-122"/>
              </a:rPr>
              <a:t>CLICK TO ENTER TITLE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0000"/>
                  <a:lumOff val="40000"/>
                </a:prst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  <a:sym typeface="思源黑体 CN Light" panose="020B0300000000000000" pitchFamily="34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251887">
            <a:off x="11467017" y="2890"/>
            <a:ext cx="1133083" cy="954814"/>
          </a:xfrm>
          <a:custGeom>
            <a:avLst/>
            <a:gdLst>
              <a:gd name="connsiteX0" fmla="*/ 0 w 1133083"/>
              <a:gd name="connsiteY0" fmla="*/ 306969 h 954814"/>
              <a:gd name="connsiteX1" fmla="*/ 399595 w 1133083"/>
              <a:gd name="connsiteY1" fmla="*/ 0 h 954814"/>
              <a:gd name="connsiteX2" fmla="*/ 1133083 w 1133083"/>
              <a:gd name="connsiteY2" fmla="*/ 954814 h 954814"/>
              <a:gd name="connsiteX3" fmla="*/ 455243 w 1133083"/>
              <a:gd name="connsiteY3" fmla="*/ 954814 h 954814"/>
              <a:gd name="connsiteX4" fmla="*/ 0 w 1133083"/>
              <a:gd name="connsiteY4" fmla="*/ 499571 h 95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083" h="954814">
                <a:moveTo>
                  <a:pt x="0" y="306969"/>
                </a:moveTo>
                <a:lnTo>
                  <a:pt x="399595" y="0"/>
                </a:lnTo>
                <a:lnTo>
                  <a:pt x="1133083" y="954814"/>
                </a:lnTo>
                <a:lnTo>
                  <a:pt x="455243" y="954814"/>
                </a:lnTo>
                <a:cubicBezTo>
                  <a:pt x="203819" y="954814"/>
                  <a:pt x="0" y="750995"/>
                  <a:pt x="0" y="499571"/>
                </a:cubicBezTo>
                <a:close/>
              </a:path>
            </a:pathLst>
          </a:cu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1722100" y="6477000"/>
            <a:ext cx="219075" cy="114300"/>
            <a:chOff x="11544300" y="6438900"/>
            <a:chExt cx="219075" cy="114300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11544300" y="643890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11544300" y="649605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1544300" y="655320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5030626" y="3540411"/>
            <a:ext cx="608174" cy="608174"/>
            <a:chOff x="3421893" y="970793"/>
            <a:chExt cx="839714" cy="839714"/>
          </a:xfrm>
        </p:grpSpPr>
        <p:sp>
          <p:nvSpPr>
            <p:cNvPr id="22" name="椭圆 21"/>
            <p:cNvSpPr/>
            <p:nvPr/>
          </p:nvSpPr>
          <p:spPr>
            <a:xfrm>
              <a:off x="3421893" y="970793"/>
              <a:ext cx="839714" cy="839714"/>
            </a:xfrm>
            <a:prstGeom prst="ellipse">
              <a:avLst/>
            </a:prstGeom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592222" y="1206499"/>
              <a:ext cx="491775" cy="368831"/>
            </a:xfrm>
            <a:custGeom>
              <a:avLst/>
              <a:gdLst/>
              <a:ahLst/>
              <a:cxnLst/>
              <a:rect l="l" t="t" r="r" b="b"/>
              <a:pathLst>
                <a:path w="1064865" h="798649">
                  <a:moveTo>
                    <a:pt x="985986" y="0"/>
                  </a:moveTo>
                  <a:lnTo>
                    <a:pt x="1045146" y="69019"/>
                  </a:lnTo>
                  <a:cubicBezTo>
                    <a:pt x="893961" y="121605"/>
                    <a:pt x="815082" y="200484"/>
                    <a:pt x="808509" y="305656"/>
                  </a:cubicBezTo>
                  <a:cubicBezTo>
                    <a:pt x="808509" y="345096"/>
                    <a:pt x="834802" y="368102"/>
                    <a:pt x="887388" y="374675"/>
                  </a:cubicBezTo>
                  <a:cubicBezTo>
                    <a:pt x="999133" y="407541"/>
                    <a:pt x="1058292" y="476560"/>
                    <a:pt x="1064865" y="581732"/>
                  </a:cubicBezTo>
                  <a:cubicBezTo>
                    <a:pt x="1051719" y="713197"/>
                    <a:pt x="969553" y="785503"/>
                    <a:pt x="818369" y="798649"/>
                  </a:cubicBezTo>
                  <a:cubicBezTo>
                    <a:pt x="654038" y="792076"/>
                    <a:pt x="568585" y="700051"/>
                    <a:pt x="562012" y="522573"/>
                  </a:cubicBezTo>
                  <a:cubicBezTo>
                    <a:pt x="568585" y="266217"/>
                    <a:pt x="709910" y="92026"/>
                    <a:pt x="985986" y="0"/>
                  </a:cubicBezTo>
                  <a:close/>
                  <a:moveTo>
                    <a:pt x="423974" y="0"/>
                  </a:moveTo>
                  <a:lnTo>
                    <a:pt x="483133" y="69019"/>
                  </a:lnTo>
                  <a:cubicBezTo>
                    <a:pt x="331949" y="121605"/>
                    <a:pt x="253070" y="200484"/>
                    <a:pt x="246497" y="305656"/>
                  </a:cubicBezTo>
                  <a:cubicBezTo>
                    <a:pt x="246497" y="345096"/>
                    <a:pt x="272790" y="368102"/>
                    <a:pt x="325375" y="374675"/>
                  </a:cubicBezTo>
                  <a:cubicBezTo>
                    <a:pt x="443694" y="400968"/>
                    <a:pt x="502853" y="469987"/>
                    <a:pt x="502853" y="581732"/>
                  </a:cubicBezTo>
                  <a:cubicBezTo>
                    <a:pt x="489707" y="713197"/>
                    <a:pt x="407541" y="785503"/>
                    <a:pt x="256356" y="798649"/>
                  </a:cubicBezTo>
                  <a:cubicBezTo>
                    <a:pt x="92025" y="792076"/>
                    <a:pt x="6573" y="700051"/>
                    <a:pt x="0" y="522573"/>
                  </a:cubicBezTo>
                  <a:cubicBezTo>
                    <a:pt x="6573" y="279363"/>
                    <a:pt x="147898" y="105172"/>
                    <a:pt x="42397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99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特雅宋简" panose="02000000000000000000" pitchFamily="2" charset="-122"/>
                <a:ea typeface="方正特雅宋简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49" name="图片 248" descr="/data/meihua_service_downcache/jpg/297d7daab9f4d9e7d6cdc2aba4c7203e.jpg297d7daab9f4d9e7d6cdc2aba4c7203e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32583" r="32583"/>
          <a:stretch>
            <a:fillRect/>
          </a:stretch>
        </p:blipFill>
        <p:spPr>
          <a:xfrm>
            <a:off x="7620000" y="0"/>
            <a:ext cx="4572000" cy="6858000"/>
          </a:xfrm>
          <a:custGeom>
            <a:avLst/>
            <a:gdLst>
              <a:gd name="connsiteX0" fmla="*/ 0 w 4572000"/>
              <a:gd name="connsiteY0" fmla="*/ 0 h 6858000"/>
              <a:gd name="connsiteX1" fmla="*/ 4572000 w 4572000"/>
              <a:gd name="connsiteY1" fmla="*/ 0 h 6858000"/>
              <a:gd name="connsiteX2" fmla="*/ 4572000 w 4572000"/>
              <a:gd name="connsiteY2" fmla="*/ 6858000 h 6858000"/>
              <a:gd name="connsiteX3" fmla="*/ 0 w 457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6858000">
                <a:moveTo>
                  <a:pt x="0" y="0"/>
                </a:moveTo>
                <a:lnTo>
                  <a:pt x="4572000" y="0"/>
                </a:lnTo>
                <a:lnTo>
                  <a:pt x="457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9" name="任意多边形: 形状 68"/>
          <p:cNvSpPr/>
          <p:nvPr>
            <p:custDataLst>
              <p:tags r:id="rId5"/>
            </p:custDataLst>
          </p:nvPr>
        </p:nvSpPr>
        <p:spPr>
          <a:xfrm>
            <a:off x="10636250" y="5681316"/>
            <a:ext cx="1555750" cy="1172721"/>
          </a:xfrm>
          <a:custGeom>
            <a:avLst/>
            <a:gdLst>
              <a:gd name="connsiteX0" fmla="*/ 933450 w 1555750"/>
              <a:gd name="connsiteY0" fmla="*/ 0 h 1172721"/>
              <a:gd name="connsiteX1" fmla="*/ 1455351 w 1555750"/>
              <a:gd name="connsiteY1" fmla="*/ 159419 h 1172721"/>
              <a:gd name="connsiteX2" fmla="*/ 1555750 w 1555750"/>
              <a:gd name="connsiteY2" fmla="*/ 242256 h 1172721"/>
              <a:gd name="connsiteX3" fmla="*/ 1555750 w 1555750"/>
              <a:gd name="connsiteY3" fmla="*/ 460043 h 1172721"/>
              <a:gd name="connsiteX4" fmla="*/ 1488439 w 1555750"/>
              <a:gd name="connsiteY4" fmla="*/ 378461 h 1172721"/>
              <a:gd name="connsiteX5" fmla="*/ 933450 w 1555750"/>
              <a:gd name="connsiteY5" fmla="*/ 148577 h 1172721"/>
              <a:gd name="connsiteX6" fmla="*/ 148577 w 1555750"/>
              <a:gd name="connsiteY6" fmla="*/ 933450 h 1172721"/>
              <a:gd name="connsiteX7" fmla="*/ 164523 w 1555750"/>
              <a:gd name="connsiteY7" fmla="*/ 1091630 h 1172721"/>
              <a:gd name="connsiteX8" fmla="*/ 189695 w 1555750"/>
              <a:gd name="connsiteY8" fmla="*/ 1172721 h 1172721"/>
              <a:gd name="connsiteX9" fmla="*/ 34842 w 1555750"/>
              <a:gd name="connsiteY9" fmla="*/ 1172721 h 1172721"/>
              <a:gd name="connsiteX10" fmla="*/ 18964 w 1555750"/>
              <a:gd name="connsiteY10" fmla="*/ 1121573 h 1172721"/>
              <a:gd name="connsiteX11" fmla="*/ 0 w 1555750"/>
              <a:gd name="connsiteY11" fmla="*/ 933450 h 1172721"/>
              <a:gd name="connsiteX12" fmla="*/ 933450 w 1555750"/>
              <a:gd name="connsiteY12" fmla="*/ 0 h 1172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55750" h="1172721">
                <a:moveTo>
                  <a:pt x="933450" y="0"/>
                </a:moveTo>
                <a:cubicBezTo>
                  <a:pt x="1126774" y="0"/>
                  <a:pt x="1306371" y="58770"/>
                  <a:pt x="1455351" y="159419"/>
                </a:cubicBezTo>
                <a:lnTo>
                  <a:pt x="1555750" y="242256"/>
                </a:lnTo>
                <a:lnTo>
                  <a:pt x="1555750" y="460043"/>
                </a:lnTo>
                <a:lnTo>
                  <a:pt x="1488439" y="378461"/>
                </a:lnTo>
                <a:cubicBezTo>
                  <a:pt x="1346405" y="236427"/>
                  <a:pt x="1150187" y="148577"/>
                  <a:pt x="933450" y="148577"/>
                </a:cubicBezTo>
                <a:cubicBezTo>
                  <a:pt x="499976" y="148577"/>
                  <a:pt x="148577" y="499977"/>
                  <a:pt x="148577" y="933450"/>
                </a:cubicBezTo>
                <a:cubicBezTo>
                  <a:pt x="148577" y="987635"/>
                  <a:pt x="154068" y="1040536"/>
                  <a:pt x="164523" y="1091630"/>
                </a:cubicBezTo>
                <a:lnTo>
                  <a:pt x="189695" y="1172721"/>
                </a:lnTo>
                <a:lnTo>
                  <a:pt x="34842" y="1172721"/>
                </a:lnTo>
                <a:lnTo>
                  <a:pt x="18964" y="1121573"/>
                </a:lnTo>
                <a:cubicBezTo>
                  <a:pt x="6530" y="1060808"/>
                  <a:pt x="0" y="997892"/>
                  <a:pt x="0" y="933450"/>
                </a:cubicBezTo>
                <a:cubicBezTo>
                  <a:pt x="0" y="417920"/>
                  <a:pt x="417920" y="0"/>
                  <a:pt x="93345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6" name="矩形 245"/>
          <p:cNvSpPr/>
          <p:nvPr>
            <p:custDataLst>
              <p:tags r:id="rId6"/>
            </p:custDataLst>
          </p:nvPr>
        </p:nvSpPr>
        <p:spPr>
          <a:xfrm>
            <a:off x="7677453" y="35847"/>
            <a:ext cx="310168" cy="31016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4" name="矩形 243"/>
          <p:cNvSpPr/>
          <p:nvPr>
            <p:custDataLst>
              <p:tags r:id="rId7"/>
            </p:custDataLst>
          </p:nvPr>
        </p:nvSpPr>
        <p:spPr>
          <a:xfrm>
            <a:off x="7750969" y="95250"/>
            <a:ext cx="310168" cy="3101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762006" y="2121559"/>
            <a:ext cx="5086375" cy="231013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刘翔宇（组长）：项目规划与代码开发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职晨阳：代码开发及测试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闫庆龙：PPT制作与文档整理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龚硕：代码开发及测试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朱源：PPT制作与文档整理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3"/>
          <p:cNvSpPr/>
          <p:nvPr>
            <p:custDataLst>
              <p:tags r:id="rId9"/>
            </p:custDataLst>
          </p:nvPr>
        </p:nvSpPr>
        <p:spPr>
          <a:xfrm>
            <a:off x="0" y="1523985"/>
            <a:ext cx="152401" cy="38100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5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>
            <p:custDataLst>
              <p:tags r:id="rId3"/>
            </p:custDataLst>
          </p:nvPr>
        </p:nvSpPr>
        <p:spPr>
          <a:xfrm>
            <a:off x="10363200" y="609605"/>
            <a:ext cx="304802" cy="304802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>
            <p:custDataLst>
              <p:tags r:id="rId4"/>
            </p:custDataLst>
          </p:nvPr>
        </p:nvSpPr>
        <p:spPr>
          <a:xfrm>
            <a:off x="10819130" y="609605"/>
            <a:ext cx="304802" cy="304802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>
            <p:custDataLst>
              <p:tags r:id="rId5"/>
            </p:custDataLst>
          </p:nvPr>
        </p:nvSpPr>
        <p:spPr>
          <a:xfrm>
            <a:off x="11277600" y="609605"/>
            <a:ext cx="304802" cy="304802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5" name="任意多边形 24"/>
          <p:cNvSpPr/>
          <p:nvPr>
            <p:custDataLst>
              <p:tags r:id="rId6"/>
            </p:custDataLst>
          </p:nvPr>
        </p:nvSpPr>
        <p:spPr>
          <a:xfrm>
            <a:off x="-1270" y="5223510"/>
            <a:ext cx="1847215" cy="1622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58" h="2510">
                <a:moveTo>
                  <a:pt x="780" y="0"/>
                </a:moveTo>
                <a:cubicBezTo>
                  <a:pt x="1927" y="0"/>
                  <a:pt x="2858" y="931"/>
                  <a:pt x="2858" y="2079"/>
                </a:cubicBezTo>
                <a:cubicBezTo>
                  <a:pt x="2858" y="2222"/>
                  <a:pt x="2843" y="2362"/>
                  <a:pt x="2816" y="2497"/>
                </a:cubicBezTo>
                <a:lnTo>
                  <a:pt x="2813" y="2510"/>
                </a:lnTo>
                <a:lnTo>
                  <a:pt x="0" y="2510"/>
                </a:lnTo>
                <a:lnTo>
                  <a:pt x="0" y="151"/>
                </a:lnTo>
                <a:lnTo>
                  <a:pt x="17" y="144"/>
                </a:lnTo>
                <a:cubicBezTo>
                  <a:pt x="253" y="51"/>
                  <a:pt x="510" y="0"/>
                  <a:pt x="780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6" name="AutoShape 3"/>
          <p:cNvSpPr>
            <a:spLocks noChangeAspect="1" noChangeArrowheads="1" noTextEdit="1"/>
          </p:cNvSpPr>
          <p:nvPr>
            <p:custDataLst>
              <p:tags r:id="rId7"/>
            </p:custDataLst>
          </p:nvPr>
        </p:nvSpPr>
        <p:spPr bwMode="auto">
          <a:xfrm>
            <a:off x="765810" y="1511300"/>
            <a:ext cx="673735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7" name="Freeform 5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609605" y="1219210"/>
            <a:ext cx="780415" cy="610870"/>
          </a:xfrm>
          <a:custGeom>
            <a:avLst/>
            <a:gdLst>
              <a:gd name="T0" fmla="*/ 87 w 234"/>
              <a:gd name="T1" fmla="*/ 122 h 217"/>
              <a:gd name="T2" fmla="*/ 87 w 234"/>
              <a:gd name="T3" fmla="*/ 217 h 217"/>
              <a:gd name="T4" fmla="*/ 0 w 234"/>
              <a:gd name="T5" fmla="*/ 217 h 217"/>
              <a:gd name="T6" fmla="*/ 0 w 234"/>
              <a:gd name="T7" fmla="*/ 142 h 217"/>
              <a:gd name="T8" fmla="*/ 14 w 234"/>
              <a:gd name="T9" fmla="*/ 55 h 217"/>
              <a:gd name="T10" fmla="*/ 74 w 234"/>
              <a:gd name="T11" fmla="*/ 0 h 217"/>
              <a:gd name="T12" fmla="*/ 94 w 234"/>
              <a:gd name="T13" fmla="*/ 32 h 217"/>
              <a:gd name="T14" fmla="*/ 58 w 234"/>
              <a:gd name="T15" fmla="*/ 63 h 217"/>
              <a:gd name="T16" fmla="*/ 44 w 234"/>
              <a:gd name="T17" fmla="*/ 122 h 217"/>
              <a:gd name="T18" fmla="*/ 87 w 234"/>
              <a:gd name="T19" fmla="*/ 122 h 217"/>
              <a:gd name="T20" fmla="*/ 227 w 234"/>
              <a:gd name="T21" fmla="*/ 122 h 217"/>
              <a:gd name="T22" fmla="*/ 227 w 234"/>
              <a:gd name="T23" fmla="*/ 217 h 217"/>
              <a:gd name="T24" fmla="*/ 140 w 234"/>
              <a:gd name="T25" fmla="*/ 217 h 217"/>
              <a:gd name="T26" fmla="*/ 140 w 234"/>
              <a:gd name="T27" fmla="*/ 142 h 217"/>
              <a:gd name="T28" fmla="*/ 154 w 234"/>
              <a:gd name="T29" fmla="*/ 55 h 217"/>
              <a:gd name="T30" fmla="*/ 214 w 234"/>
              <a:gd name="T31" fmla="*/ 0 h 217"/>
              <a:gd name="T32" fmla="*/ 234 w 234"/>
              <a:gd name="T33" fmla="*/ 32 h 217"/>
              <a:gd name="T34" fmla="*/ 198 w 234"/>
              <a:gd name="T35" fmla="*/ 63 h 217"/>
              <a:gd name="T36" fmla="*/ 185 w 234"/>
              <a:gd name="T37" fmla="*/ 122 h 217"/>
              <a:gd name="T38" fmla="*/ 227 w 234"/>
              <a:gd name="T39" fmla="*/ 122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4" h="217">
                <a:moveTo>
                  <a:pt x="87" y="122"/>
                </a:moveTo>
                <a:cubicBezTo>
                  <a:pt x="87" y="217"/>
                  <a:pt x="87" y="217"/>
                  <a:pt x="87" y="217"/>
                </a:cubicBezTo>
                <a:cubicBezTo>
                  <a:pt x="0" y="217"/>
                  <a:pt x="0" y="217"/>
                  <a:pt x="0" y="217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02"/>
                  <a:pt x="5" y="73"/>
                  <a:pt x="14" y="55"/>
                </a:cubicBezTo>
                <a:cubicBezTo>
                  <a:pt x="27" y="30"/>
                  <a:pt x="47" y="12"/>
                  <a:pt x="74" y="0"/>
                </a:cubicBezTo>
                <a:cubicBezTo>
                  <a:pt x="94" y="32"/>
                  <a:pt x="94" y="32"/>
                  <a:pt x="94" y="32"/>
                </a:cubicBezTo>
                <a:cubicBezTo>
                  <a:pt x="78" y="38"/>
                  <a:pt x="65" y="49"/>
                  <a:pt x="58" y="63"/>
                </a:cubicBezTo>
                <a:cubicBezTo>
                  <a:pt x="50" y="76"/>
                  <a:pt x="45" y="96"/>
                  <a:pt x="44" y="122"/>
                </a:cubicBezTo>
                <a:lnTo>
                  <a:pt x="87" y="122"/>
                </a:lnTo>
                <a:close/>
                <a:moveTo>
                  <a:pt x="227" y="122"/>
                </a:moveTo>
                <a:cubicBezTo>
                  <a:pt x="227" y="217"/>
                  <a:pt x="227" y="217"/>
                  <a:pt x="227" y="217"/>
                </a:cubicBezTo>
                <a:cubicBezTo>
                  <a:pt x="140" y="217"/>
                  <a:pt x="140" y="217"/>
                  <a:pt x="140" y="217"/>
                </a:cubicBezTo>
                <a:cubicBezTo>
                  <a:pt x="140" y="142"/>
                  <a:pt x="140" y="142"/>
                  <a:pt x="140" y="142"/>
                </a:cubicBezTo>
                <a:cubicBezTo>
                  <a:pt x="140" y="102"/>
                  <a:pt x="145" y="73"/>
                  <a:pt x="154" y="55"/>
                </a:cubicBezTo>
                <a:cubicBezTo>
                  <a:pt x="167" y="30"/>
                  <a:pt x="187" y="12"/>
                  <a:pt x="214" y="0"/>
                </a:cubicBezTo>
                <a:cubicBezTo>
                  <a:pt x="234" y="32"/>
                  <a:pt x="234" y="32"/>
                  <a:pt x="234" y="32"/>
                </a:cubicBezTo>
                <a:cubicBezTo>
                  <a:pt x="218" y="38"/>
                  <a:pt x="206" y="49"/>
                  <a:pt x="198" y="63"/>
                </a:cubicBezTo>
                <a:cubicBezTo>
                  <a:pt x="190" y="76"/>
                  <a:pt x="185" y="96"/>
                  <a:pt x="185" y="122"/>
                </a:cubicBezTo>
                <a:lnTo>
                  <a:pt x="227" y="122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2"/>
          <p:cNvSpPr txBox="1"/>
          <p:nvPr>
            <p:custDataLst>
              <p:tags r:id="rId9"/>
            </p:custDataLst>
          </p:nvPr>
        </p:nvSpPr>
        <p:spPr>
          <a:xfrm>
            <a:off x="609558" y="2438420"/>
            <a:ext cx="4495825" cy="1371600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altLang="zh-CN" sz="5200" b="1" spc="36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</a:t>
            </a:r>
            <a:r>
              <a:rPr lang="zh-CN" sz="5200" b="1" spc="36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目标及成果</a:t>
            </a:r>
            <a:endParaRPr lang="zh-CN" sz="5200" b="1" spc="36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3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 l="9979" r="9979"/>
          <a:stretch>
            <a:fillRect/>
          </a:stretch>
        </p:blipFill>
        <p:spPr>
          <a:xfrm>
            <a:off x="5714992" y="1219210"/>
            <a:ext cx="5867451" cy="45720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560" h="7200">
                <a:moveTo>
                  <a:pt x="0" y="0"/>
                </a:moveTo>
                <a:lnTo>
                  <a:pt x="10560" y="0"/>
                </a:lnTo>
                <a:lnTo>
                  <a:pt x="10560" y="7200"/>
                </a:lnTo>
                <a:lnTo>
                  <a:pt x="0" y="720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3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1" name="任意多边形: 形状 16"/>
          <p:cNvSpPr/>
          <p:nvPr>
            <p:custDataLst>
              <p:tags r:id="rId3"/>
            </p:custDataLst>
          </p:nvPr>
        </p:nvSpPr>
        <p:spPr>
          <a:xfrm>
            <a:off x="9279601" y="455610"/>
            <a:ext cx="2912399" cy="5946779"/>
          </a:xfrm>
          <a:custGeom>
            <a:avLst/>
            <a:gdLst>
              <a:gd name="connsiteX0" fmla="*/ 3358677 w 3358677"/>
              <a:gd name="connsiteY0" fmla="*/ 4566629 h 6858027"/>
              <a:gd name="connsiteX1" fmla="*/ 3358677 w 3358677"/>
              <a:gd name="connsiteY1" fmla="*/ 6858027 h 6858027"/>
              <a:gd name="connsiteX2" fmla="*/ 285684 w 3358677"/>
              <a:gd name="connsiteY2" fmla="*/ 6858027 h 6858027"/>
              <a:gd name="connsiteX3" fmla="*/ 254148 w 3358677"/>
              <a:gd name="connsiteY3" fmla="*/ 6830410 h 6858027"/>
              <a:gd name="connsiteX4" fmla="*/ 61591 w 3358677"/>
              <a:gd name="connsiteY4" fmla="*/ 6515318 h 6858027"/>
              <a:gd name="connsiteX5" fmla="*/ 9075 w 3358677"/>
              <a:gd name="connsiteY5" fmla="*/ 6025174 h 6858027"/>
              <a:gd name="connsiteX6" fmla="*/ 108271 w 3358677"/>
              <a:gd name="connsiteY6" fmla="*/ 5686741 h 6858027"/>
              <a:gd name="connsiteX7" fmla="*/ 376684 w 3358677"/>
              <a:gd name="connsiteY7" fmla="*/ 5429998 h 6858027"/>
              <a:gd name="connsiteX8" fmla="*/ 796807 w 3358677"/>
              <a:gd name="connsiteY8" fmla="*/ 5359978 h 6858027"/>
              <a:gd name="connsiteX9" fmla="*/ 1281116 w 3358677"/>
              <a:gd name="connsiteY9" fmla="*/ 5447504 h 6858027"/>
              <a:gd name="connsiteX10" fmla="*/ 1864621 w 3358677"/>
              <a:gd name="connsiteY10" fmla="*/ 5581710 h 6858027"/>
              <a:gd name="connsiteX11" fmla="*/ 2512312 w 3358677"/>
              <a:gd name="connsiteY11" fmla="*/ 5494184 h 6858027"/>
              <a:gd name="connsiteX12" fmla="*/ 2804064 w 3358677"/>
              <a:gd name="connsiteY12" fmla="*/ 5249112 h 6858027"/>
              <a:gd name="connsiteX13" fmla="*/ 2984951 w 3358677"/>
              <a:gd name="connsiteY13" fmla="*/ 5027380 h 6858027"/>
              <a:gd name="connsiteX14" fmla="*/ 3119157 w 3358677"/>
              <a:gd name="connsiteY14" fmla="*/ 4846493 h 6858027"/>
              <a:gd name="connsiteX15" fmla="*/ 3259198 w 3358677"/>
              <a:gd name="connsiteY15" fmla="*/ 4712287 h 6858027"/>
              <a:gd name="connsiteX16" fmla="*/ 3330029 w 3358677"/>
              <a:gd name="connsiteY16" fmla="*/ 4620538 h 6858027"/>
              <a:gd name="connsiteX17" fmla="*/ 629483 w 3358677"/>
              <a:gd name="connsiteY17" fmla="*/ 0 h 6858027"/>
              <a:gd name="connsiteX18" fmla="*/ 3358677 w 3358677"/>
              <a:gd name="connsiteY18" fmla="*/ 0 h 6858027"/>
              <a:gd name="connsiteX19" fmla="*/ 3358677 w 3358677"/>
              <a:gd name="connsiteY19" fmla="*/ 2523477 h 6858027"/>
              <a:gd name="connsiteX20" fmla="*/ 3346482 w 3358677"/>
              <a:gd name="connsiteY20" fmla="*/ 2496382 h 6858027"/>
              <a:gd name="connsiteX21" fmla="*/ 3002456 w 3358677"/>
              <a:gd name="connsiteY21" fmla="*/ 1940638 h 6858027"/>
              <a:gd name="connsiteX22" fmla="*/ 2459797 w 3358677"/>
              <a:gd name="connsiteY22" fmla="*/ 1421318 h 6858027"/>
              <a:gd name="connsiteX23" fmla="*/ 1928807 w 3358677"/>
              <a:gd name="connsiteY23" fmla="*/ 1135401 h 6858027"/>
              <a:gd name="connsiteX24" fmla="*/ 1578704 w 3358677"/>
              <a:gd name="connsiteY24" fmla="*/ 977855 h 6858027"/>
              <a:gd name="connsiteX25" fmla="*/ 948519 w 3358677"/>
              <a:gd name="connsiteY25" fmla="*/ 563566 h 6858027"/>
              <a:gd name="connsiteX26" fmla="*/ 569240 w 3358677"/>
              <a:gd name="connsiteY26" fmla="*/ 230968 h 6858027"/>
              <a:gd name="connsiteX27" fmla="*/ 624771 w 3358677"/>
              <a:gd name="connsiteY27" fmla="*/ 7384 h 6858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358677" h="6858027">
                <a:moveTo>
                  <a:pt x="3358677" y="4566629"/>
                </a:moveTo>
                <a:lnTo>
                  <a:pt x="3358677" y="6858027"/>
                </a:lnTo>
                <a:lnTo>
                  <a:pt x="285684" y="6858027"/>
                </a:lnTo>
                <a:lnTo>
                  <a:pt x="254148" y="6830410"/>
                </a:lnTo>
                <a:cubicBezTo>
                  <a:pt x="125776" y="6686868"/>
                  <a:pt x="61591" y="6515318"/>
                  <a:pt x="61591" y="6515318"/>
                </a:cubicBezTo>
                <a:cubicBezTo>
                  <a:pt x="-20100" y="6296503"/>
                  <a:pt x="-261" y="6104530"/>
                  <a:pt x="9075" y="6025174"/>
                </a:cubicBezTo>
                <a:cubicBezTo>
                  <a:pt x="20746" y="5923644"/>
                  <a:pt x="34166" y="5811610"/>
                  <a:pt x="108271" y="5686741"/>
                </a:cubicBezTo>
                <a:cubicBezTo>
                  <a:pt x="206884" y="5521608"/>
                  <a:pt x="345758" y="5446336"/>
                  <a:pt x="376684" y="5429998"/>
                </a:cubicBezTo>
                <a:cubicBezTo>
                  <a:pt x="521393" y="5354726"/>
                  <a:pt x="653265" y="5356476"/>
                  <a:pt x="796807" y="5359978"/>
                </a:cubicBezTo>
                <a:cubicBezTo>
                  <a:pt x="936265" y="5363479"/>
                  <a:pt x="1021457" y="5385068"/>
                  <a:pt x="1281116" y="5447504"/>
                </a:cubicBezTo>
                <a:cubicBezTo>
                  <a:pt x="1639388" y="5533862"/>
                  <a:pt x="1819691" y="5577625"/>
                  <a:pt x="1864621" y="5581710"/>
                </a:cubicBezTo>
                <a:cubicBezTo>
                  <a:pt x="2051343" y="5599798"/>
                  <a:pt x="2287663" y="5622555"/>
                  <a:pt x="2512312" y="5494184"/>
                </a:cubicBezTo>
                <a:cubicBezTo>
                  <a:pt x="2650603" y="5415411"/>
                  <a:pt x="2767304" y="5288790"/>
                  <a:pt x="2804064" y="5249112"/>
                </a:cubicBezTo>
                <a:cubicBezTo>
                  <a:pt x="2900926" y="5144664"/>
                  <a:pt x="2984951" y="5027380"/>
                  <a:pt x="2984951" y="5027380"/>
                </a:cubicBezTo>
                <a:cubicBezTo>
                  <a:pt x="3038050" y="4953274"/>
                  <a:pt x="3061390" y="4911846"/>
                  <a:pt x="3119157" y="4846493"/>
                </a:cubicBezTo>
                <a:cubicBezTo>
                  <a:pt x="3188011" y="4768887"/>
                  <a:pt x="3248112" y="4721623"/>
                  <a:pt x="3259198" y="4712287"/>
                </a:cubicBezTo>
                <a:cubicBezTo>
                  <a:pt x="3280131" y="4694928"/>
                  <a:pt x="3304420" y="4663765"/>
                  <a:pt x="3330029" y="4620538"/>
                </a:cubicBezTo>
                <a:close/>
                <a:moveTo>
                  <a:pt x="629483" y="0"/>
                </a:moveTo>
                <a:lnTo>
                  <a:pt x="3358677" y="0"/>
                </a:lnTo>
                <a:lnTo>
                  <a:pt x="3358677" y="2523477"/>
                </a:lnTo>
                <a:lnTo>
                  <a:pt x="3346482" y="2496382"/>
                </a:lnTo>
                <a:cubicBezTo>
                  <a:pt x="3296734" y="2388533"/>
                  <a:pt x="3187792" y="2173968"/>
                  <a:pt x="3002456" y="1940638"/>
                </a:cubicBezTo>
                <a:cubicBezTo>
                  <a:pt x="2905594" y="1818686"/>
                  <a:pt x="2737545" y="1610374"/>
                  <a:pt x="2459797" y="1421318"/>
                </a:cubicBezTo>
                <a:cubicBezTo>
                  <a:pt x="2303417" y="1314537"/>
                  <a:pt x="2155790" y="1243933"/>
                  <a:pt x="1928807" y="1135401"/>
                </a:cubicBezTo>
                <a:cubicBezTo>
                  <a:pt x="1711159" y="1030954"/>
                  <a:pt x="1722830" y="1050793"/>
                  <a:pt x="1578704" y="977855"/>
                </a:cubicBezTo>
                <a:cubicBezTo>
                  <a:pt x="1310875" y="841898"/>
                  <a:pt x="1125320" y="700106"/>
                  <a:pt x="948519" y="563566"/>
                </a:cubicBezTo>
                <a:cubicBezTo>
                  <a:pt x="703446" y="373927"/>
                  <a:pt x="580910" y="279399"/>
                  <a:pt x="569240" y="230968"/>
                </a:cubicBezTo>
                <a:cubicBezTo>
                  <a:pt x="554798" y="170065"/>
                  <a:pt x="575440" y="93480"/>
                  <a:pt x="624771" y="7384"/>
                </a:cubicBezTo>
                <a:close/>
              </a:path>
            </a:pathLst>
          </a:custGeom>
          <a:solidFill>
            <a:schemeClr val="accent1"/>
          </a:solidFill>
          <a:ln w="5828" cap="flat">
            <a:noFill/>
            <a:prstDash val="solid"/>
            <a:miter/>
          </a:ln>
        </p:spPr>
        <p:txBody>
          <a:bodyPr rtlCol="0" anchor="ctr"/>
          <a:p>
            <a:endParaRPr lang="zh-CN" altLang="en-US">
              <a:solidFill>
                <a:schemeClr val="dk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2" name="椭圆 19"/>
          <p:cNvSpPr/>
          <p:nvPr>
            <p:custDataLst>
              <p:tags r:id="rId4"/>
            </p:custDataLst>
          </p:nvPr>
        </p:nvSpPr>
        <p:spPr>
          <a:xfrm>
            <a:off x="8844197" y="5840751"/>
            <a:ext cx="286325" cy="4642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椭圆 20"/>
          <p:cNvSpPr/>
          <p:nvPr>
            <p:custDataLst>
              <p:tags r:id="rId5"/>
            </p:custDataLst>
          </p:nvPr>
        </p:nvSpPr>
        <p:spPr>
          <a:xfrm>
            <a:off x="8887382" y="5541047"/>
            <a:ext cx="211786" cy="21178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椭圆 21"/>
          <p:cNvSpPr/>
          <p:nvPr>
            <p:custDataLst>
              <p:tags r:id="rId6"/>
            </p:custDataLst>
          </p:nvPr>
        </p:nvSpPr>
        <p:spPr>
          <a:xfrm>
            <a:off x="7643833" y="1479796"/>
            <a:ext cx="264300" cy="2643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0" name="椭圆 22"/>
          <p:cNvSpPr/>
          <p:nvPr>
            <p:custDataLst>
              <p:tags r:id="rId7"/>
            </p:custDataLst>
          </p:nvPr>
        </p:nvSpPr>
        <p:spPr>
          <a:xfrm>
            <a:off x="7800945" y="927620"/>
            <a:ext cx="583663" cy="4580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2" name="图片 8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t="1520" b="1520"/>
          <a:stretch>
            <a:fillRect/>
          </a:stretch>
        </p:blipFill>
        <p:spPr>
          <a:xfrm>
            <a:off x="7086191" y="1932322"/>
            <a:ext cx="4678086" cy="3023929"/>
          </a:xfrm>
          <a:custGeom>
            <a:avLst/>
            <a:gdLst>
              <a:gd name="connsiteX0" fmla="*/ 2466907 w 5394927"/>
              <a:gd name="connsiteY0" fmla="*/ 314 h 3487297"/>
              <a:gd name="connsiteX1" fmla="*/ 4500562 w 5394927"/>
              <a:gd name="connsiteY1" fmla="*/ 312344 h 3487297"/>
              <a:gd name="connsiteX2" fmla="*/ 5019719 w 5394927"/>
              <a:gd name="connsiteY2" fmla="*/ 558943 h 3487297"/>
              <a:gd name="connsiteX3" fmla="*/ 4838014 w 5394927"/>
              <a:gd name="connsiteY3" fmla="*/ 974269 h 3487297"/>
              <a:gd name="connsiteX4" fmla="*/ 4993761 w 5394927"/>
              <a:gd name="connsiteY4" fmla="*/ 1843855 h 3487297"/>
              <a:gd name="connsiteX5" fmla="*/ 5383128 w 5394927"/>
              <a:gd name="connsiteY5" fmla="*/ 2129392 h 3487297"/>
              <a:gd name="connsiteX6" fmla="*/ 5149508 w 5394927"/>
              <a:gd name="connsiteY6" fmla="*/ 2635569 h 3487297"/>
              <a:gd name="connsiteX7" fmla="*/ 4046301 w 5394927"/>
              <a:gd name="connsiteY7" fmla="*/ 3232599 h 3487297"/>
              <a:gd name="connsiteX8" fmla="*/ 2514789 w 5394927"/>
              <a:gd name="connsiteY8" fmla="*/ 3011957 h 3487297"/>
              <a:gd name="connsiteX9" fmla="*/ 1216898 w 5394927"/>
              <a:gd name="connsiteY9" fmla="*/ 3479198 h 3487297"/>
              <a:gd name="connsiteX10" fmla="*/ 217522 w 5394927"/>
              <a:gd name="connsiteY10" fmla="*/ 2505780 h 3487297"/>
              <a:gd name="connsiteX11" fmla="*/ 204543 w 5394927"/>
              <a:gd name="connsiteY11" fmla="*/ 779585 h 3487297"/>
              <a:gd name="connsiteX12" fmla="*/ 2423937 w 5394927"/>
              <a:gd name="connsiteY12" fmla="*/ 850 h 3487297"/>
              <a:gd name="connsiteX13" fmla="*/ 2466907 w 5394927"/>
              <a:gd name="connsiteY13" fmla="*/ 314 h 3487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94927" h="3487297">
                <a:moveTo>
                  <a:pt x="2466907" y="314"/>
                </a:moveTo>
                <a:cubicBezTo>
                  <a:pt x="2569524" y="4582"/>
                  <a:pt x="2758469" y="55119"/>
                  <a:pt x="4500562" y="312344"/>
                </a:cubicBezTo>
                <a:cubicBezTo>
                  <a:pt x="4629703" y="331164"/>
                  <a:pt x="4971048" y="381781"/>
                  <a:pt x="5019719" y="558943"/>
                </a:cubicBezTo>
                <a:cubicBezTo>
                  <a:pt x="5053464" y="681594"/>
                  <a:pt x="4914590" y="744542"/>
                  <a:pt x="4838014" y="974269"/>
                </a:cubicBezTo>
                <a:cubicBezTo>
                  <a:pt x="4747162" y="1248124"/>
                  <a:pt x="4787396" y="1626459"/>
                  <a:pt x="4993761" y="1843855"/>
                </a:cubicBezTo>
                <a:cubicBezTo>
                  <a:pt x="5159891" y="2019071"/>
                  <a:pt x="5332511" y="1982081"/>
                  <a:pt x="5383128" y="2129392"/>
                </a:cubicBezTo>
                <a:cubicBezTo>
                  <a:pt x="5446076" y="2311096"/>
                  <a:pt x="5241009" y="2534982"/>
                  <a:pt x="5149508" y="2635569"/>
                </a:cubicBezTo>
                <a:cubicBezTo>
                  <a:pt x="4699140" y="3128119"/>
                  <a:pt x="4078099" y="3228056"/>
                  <a:pt x="4046301" y="3232599"/>
                </a:cubicBezTo>
                <a:cubicBezTo>
                  <a:pt x="3311045" y="3340324"/>
                  <a:pt x="3194884" y="2926296"/>
                  <a:pt x="2514789" y="3011957"/>
                </a:cubicBezTo>
                <a:cubicBezTo>
                  <a:pt x="1824960" y="3098267"/>
                  <a:pt x="1713990" y="3553178"/>
                  <a:pt x="1216898" y="3479198"/>
                </a:cubicBezTo>
                <a:cubicBezTo>
                  <a:pt x="625060" y="3390941"/>
                  <a:pt x="294747" y="2673208"/>
                  <a:pt x="217522" y="2505780"/>
                </a:cubicBezTo>
                <a:cubicBezTo>
                  <a:pt x="164308" y="2389619"/>
                  <a:pt x="-236091" y="1485638"/>
                  <a:pt x="204543" y="779585"/>
                </a:cubicBezTo>
                <a:cubicBezTo>
                  <a:pt x="612730" y="126097"/>
                  <a:pt x="1474529" y="50819"/>
                  <a:pt x="2423937" y="850"/>
                </a:cubicBezTo>
                <a:cubicBezTo>
                  <a:pt x="2439350" y="39"/>
                  <a:pt x="2452247" y="-296"/>
                  <a:pt x="2466907" y="314"/>
                </a:cubicBezTo>
                <a:close/>
              </a:path>
            </a:pathLst>
          </a:custGeom>
        </p:spPr>
      </p:pic>
      <p:sp>
        <p:nvSpPr>
          <p:cNvPr id="17" name="Title 6"/>
          <p:cNvSpPr txBox="1"/>
          <p:nvPr>
            <p:custDataLst>
              <p:tags r:id="rId10"/>
            </p:custDataLst>
          </p:nvPr>
        </p:nvSpPr>
        <p:spPr>
          <a:xfrm>
            <a:off x="762000" y="730250"/>
            <a:ext cx="5715000" cy="446405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Ø"/>
            </a:pPr>
            <a:r>
              <a:rPr lang="zh-CN" altLang="en-US" sz="2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</a:t>
            </a:r>
            <a:endParaRPr lang="zh-CN" altLang="en-US" sz="2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基于开源的深度学习人脸表情识别算法和代码，对深度学习的平台搭建、基础理论、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GPU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加速功能模块进行基础的了解，对开源以及开源相关的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Github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技术进行初步掌握。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Ø"/>
            </a:pP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具体实现步骤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1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、对人脸表情识别算法进行分析、学习，掌握所需要的计算环境；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2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、整合搭建计算环境所需要的各种软件、以及其相互依赖关系（安装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cuda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anaconda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tensorflow-gpu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）；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3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、对开源项目以及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Github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进行相关操作，实践开源。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533400" lvl="1" indent="-254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Calibri Light" panose="020F0302020204030204" charset="0"/>
              <a:buAutoNum type="circleNumDbPlain" startAt="2"/>
            </a:pP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矩形 3"/>
          <p:cNvSpPr/>
          <p:nvPr>
            <p:custDataLst>
              <p:tags r:id="rId11"/>
            </p:custDataLst>
          </p:nvPr>
        </p:nvSpPr>
        <p:spPr>
          <a:xfrm>
            <a:off x="0" y="1523985"/>
            <a:ext cx="152401" cy="38100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609562" y="609480"/>
            <a:ext cx="10972876" cy="798944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b="1" spc="240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成果</a:t>
            </a:r>
            <a:endParaRPr lang="zh-CN" altLang="en-US" sz="4000" b="1" spc="240" dirty="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609600" y="1513347"/>
            <a:ext cx="5124475" cy="4735169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Ø"/>
            </a:pPr>
            <a:r>
              <a:rPr lang="zh-CN" altLang="en-US" sz="2400" spc="18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成果</a:t>
            </a:r>
            <a:endParaRPr lang="zh-CN" altLang="en-US" sz="2400" spc="18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None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1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：对深度学习及其功能有较深的理解；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None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2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：对搭建深度学习的计算环境，以及安装相关软件，有了深刻的认知；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None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3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：成功搭建了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Anaconda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、配置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conda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环境、添加镜像源；对安装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CUDA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CUDNN</a:t>
            </a:r>
            <a:endParaRPr altLang="zh-CN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None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4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：对开源相关理论有了较深的学习，掌握了对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Github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的部分使用技术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/>
          <a:srcRect l="19431" r="19431"/>
          <a:stretch>
            <a:fillRect/>
          </a:stretch>
        </p:blipFill>
        <p:spPr>
          <a:xfrm>
            <a:off x="6038850" y="1513347"/>
            <a:ext cx="5543550" cy="4735169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040" h="6720">
                <a:moveTo>
                  <a:pt x="0" y="0"/>
                </a:moveTo>
                <a:lnTo>
                  <a:pt x="11040" y="0"/>
                </a:lnTo>
                <a:lnTo>
                  <a:pt x="11040" y="6720"/>
                </a:lnTo>
                <a:lnTo>
                  <a:pt x="0" y="6720"/>
                </a:lnTo>
                <a:lnTo>
                  <a:pt x="0" y="0"/>
                </a:lnTo>
                <a:close/>
              </a:path>
            </a:pathLst>
          </a:custGeom>
        </p:spPr>
      </p:pic>
    </p:spTree>
    <p:custDataLst>
      <p:tags r:id="rId7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3*i*3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3*i*2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4*i*2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4*i*4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4*i*5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8*i*3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8*i*2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TEMPLATE_SUBCATEGORY" val="0"/>
  <p:tag name="KSO_WM_TEMPLATE_COLOR_TYPE" val="1"/>
  <p:tag name="KSO_WM_TEMPLATE_MASTER_THUMB_INDEX" val="12"/>
  <p:tag name="KSO_WM_UNIT_SHOW_EDIT_AREA_INDICATION" val="0"/>
  <p:tag name="KSO_WM_TEMPLATE_THUMBS_INDEX" val="1、2、3、4、5、6、7、8、9、10、12、14、15"/>
  <p:tag name="KSO_WM_TAG_VERSION" val="1.0"/>
  <p:tag name="KSO_WM_BEAUTIFY_FLAG" val="#wm#"/>
  <p:tag name="KSO_WM_TEMPLATE_CATEGORY" val="custom"/>
  <p:tag name="KSO_WM_TEMPLATE_INDEX" val="20202541"/>
  <p:tag name="KSO_WM_TEMPLATE_MASTER_TYPE" val="1"/>
</p:tagLst>
</file>

<file path=ppt/tags/tag155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4*i*1"/>
  <p:tag name="KSO_WM_BEAUTIFY_FLAG" val="#wm#"/>
  <p:tag name="KSO_WM_TAG_VERSION" val="1.0"/>
  <p:tag name="KSO_WM_CHIP_GROUPID" val="618de1d224ff74e2beea8c0f"/>
  <p:tag name="KSO_WM_CHIP_XID" val="619b75e078bf5449797099e5"/>
  <p:tag name="KSO_WM_UNIT_DEC_AREA_ID" val="249f210b7a4f44b38080679a7dd402cc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626e2f61dbc84a988c965e2334dd5ab8"/>
</p:tagLst>
</file>

<file path=ppt/tags/tag156.xml><?xml version="1.0" encoding="utf-8"?>
<p:tagLst xmlns:p="http://schemas.openxmlformats.org/presentationml/2006/main">
  <p:tag name="KSO_WM_UNIT_ISCONTENTSTITLE" val="0"/>
  <p:tag name="KSO_WM_UNIT_ISNUMDGMTITLE" val="0"/>
  <p:tag name="KSO_WM_UNIT_PRESET_TEXT" val="中国风市场组年终工作总结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0984_1*a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UNIT_DEFAULT_FONT" val="54;60;2"/>
  <p:tag name="KSO_WM_UNIT_BLOCK" val="0"/>
  <p:tag name="KSO_WM_UNIT_DEC_AREA_ID" val="fee3a270705b4cdd881e7148d91171b5"/>
  <p:tag name="KSO_WM_CHIP_GROUPID" val="612df7feeaa89fd2fb383611"/>
  <p:tag name="KSO_WM_CHIP_XID" val="612df7feeaa89fd2fb383612"/>
  <p:tag name="KSO_WM_CHIP_FILLAREA_FILL_RULE" val="{&quot;fill_align&quot;:&quot;lm&quot;,&quot;fill_mode&quot;:&quot;adaptive&quot;,&quot;sacle_strategy&quot;:&quot;smart&quot;}"/>
  <p:tag name="KSO_WM_ASSEMBLE_CHIP_INDEX" val="6007057942d74fd8ad2e5812bc6ec7b5"/>
  <p:tag name="KSO_WM_UNIT_TEXT_FILL_FORE_SCHEMECOLOR_INDEX_BRIGHTNESS" val="0"/>
  <p:tag name="KSO_WM_UNIT_TEXT_FILL_FORE_SCHEMECOLOR_INDEX" val="5"/>
  <p:tag name="KSO_WM_UNIT_TEXT_FILL_TYPE" val="1"/>
  <p:tag name="KSO_WM_TEMPLATE_ASSEMBLE_XID" val="619b7cf378bf54497970a6a3"/>
  <p:tag name="KSO_WM_TEMPLATE_ASSEMBLE_GROUPID" val="618de1d224ff74e2beea8c0f"/>
</p:tagLst>
</file>

<file path=ppt/tags/tag15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0984_1*b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UNIT_BLOCK" val="0"/>
  <p:tag name="KSO_WM_UNIT_DEC_AREA_ID" val="6e8fceff3471431eaa856ca963d996d0"/>
  <p:tag name="KSO_WM_UNIT_DEFAULT_FONT" val="28;32;2"/>
  <p:tag name="KSO_WM_CHIP_GROUPID" val="612df7feeaa89fd2fb383611"/>
  <p:tag name="KSO_WM_CHIP_XID" val="612df7feeaa89fd2fb383612"/>
  <p:tag name="KSO_WM_CHIP_FILLAREA_FILL_RULE" val="{&quot;fill_align&quot;:&quot;lm&quot;,&quot;fill_mode&quot;:&quot;adaptive&quot;,&quot;sacle_strategy&quot;:&quot;smart&quot;}"/>
  <p:tag name="KSO_WM_ASSEMBLE_CHIP_INDEX" val="6007057942d74fd8ad2e5812bc6ec7b5"/>
  <p:tag name="KSO_WM_UNIT_TEXT_FILL_FORE_SCHEMECOLOR_INDEX_BRIGHTNESS" val="0"/>
  <p:tag name="KSO_WM_UNIT_TEXT_FILL_FORE_SCHEMECOLOR_INDEX" val="5"/>
  <p:tag name="KSO_WM_UNIT_TEXT_FILL_TYPE" val="1"/>
  <p:tag name="KSO_WM_TEMPLATE_ASSEMBLE_XID" val="619b7cf378bf54497970a6a3"/>
  <p:tag name="KSO_WM_TEMPLATE_ASSEMBLE_GROUPID" val="618de1d224ff74e2beea8c0f"/>
</p:tagLst>
</file>

<file path=ppt/tags/tag158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59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2*i*1"/>
  <p:tag name="KSO_WM_BEAUTIFY_FLAG" val="#wm#"/>
  <p:tag name="KSO_WM_TAG_VERSION" val="1.0"/>
  <p:tag name="KSO_WM_CHIP_GROUPID" val="618de1d224ff74e2beea8c0f"/>
  <p:tag name="KSO_WM_CHIP_XID" val="619b75e078bf5449797099e3"/>
  <p:tag name="KSO_WM_UNIT_DEC_AREA_ID" val="264cb530d9e74777bb27a005611d8681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671e0e0277f430db1fd9d418048c5bd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1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2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1*i*1"/>
  <p:tag name="KSO_WM_BEAUTIFY_FLAG" val="#wm#"/>
  <p:tag name="KSO_WM_TAG_VERSION" val="1.0"/>
  <p:tag name="KSO_WM_CHIP_GROUPID" val="618de1d224ff74e2beea8c0f"/>
  <p:tag name="KSO_WM_CHIP_XID" val="619b75e078bf5449797099e1"/>
  <p:tag name="KSO_WM_UNIT_DEC_AREA_ID" val="518be9511f774ad4af98e4e397e08dd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adb36469946f464980796207cf72701a"/>
</p:tagLst>
</file>

<file path=ppt/tags/tag163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4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5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6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b75e078bf5449797099e2"/>
  <p:tag name="KSO_WM_UNIT_DEC_AREA_ID" val="eff74a9418a148ae835bb1e602d9c24c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5cf0a043563143a2a1e8f0022bdbfc25"/>
</p:tagLst>
</file>

<file path=ppt/tags/tag167.xml><?xml version="1.0" encoding="utf-8"?>
<p:tagLst xmlns:p="http://schemas.openxmlformats.org/presentationml/2006/main">
  <p:tag name="KSO_WM_UNIT_DEFAULT_FONT" val="60;66;2"/>
  <p:tag name="KSO_WM_UNIT_BLOCK" val="0"/>
  <p:tag name="KSO_WM_UNIT_DEC_AREA_ID" val="93720ecab6d7400aaff5abc57e2a3557"/>
  <p:tag name="KSO_WM_UNIT_ISCONTENTSTITLE" val="0"/>
  <p:tag name="KSO_WM_UNIT_ISNUMDGMTITLE" val="0"/>
  <p:tag name="KSO_WM_UNIT_PRESET_TEXT" val="感谢各位的观看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0984_1*a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CHIP_GROUPID" val="6194c07618adb49c6c1f5b40"/>
  <p:tag name="KSO_WM_CHIP_XID" val="6194c07618adb49c6c1f5b3d"/>
  <p:tag name="KSO_WM_CHIP_FILLAREA_FILL_RULE" val="{&quot;fill_align&quot;:&quot;rm&quot;,&quot;fill_mode&quot;:&quot;fix&quot;,&quot;sacle_strategy&quot;:&quot;smart&quot;}"/>
  <p:tag name="KSO_WM_ASSEMBLE_CHIP_INDEX" val="7af2cbf7d4a7456dbc749c4616986eeb"/>
  <p:tag name="KSO_WM_UNIT_TEXT_FILL_FORE_SCHEMECOLOR_INDEX_BRIGHTNESS" val="-0.9"/>
  <p:tag name="KSO_WM_UNIT_TEXT_FILL_FORE_SCHEMECOLOR_INDEX" val="16"/>
  <p:tag name="KSO_WM_UNIT_TEXT_FILL_TYPE" val="1"/>
  <p:tag name="KSO_WM_TEMPLATE_ASSEMBLE_XID" val="6229a36023c6c9c235e6cd2b"/>
  <p:tag name="KSO_WM_TEMPLATE_ASSEMBLE_GROUPID" val="618de1d224ff74e2beea8c0f"/>
</p:tagLst>
</file>

<file path=ppt/tags/tag168.xml><?xml version="1.0" encoding="utf-8"?>
<p:tagLst xmlns:p="http://schemas.openxmlformats.org/presentationml/2006/main">
  <p:tag name="KSO_WM_UNIT_DEFAULT_FONT" val="28;32;2"/>
  <p:tag name="KSO_WM_UNIT_BLOCK" val="0"/>
  <p:tag name="KSO_WM_UNIT_DEC_AREA_ID" val="17cf2b0b36fb424485a133b3e9527937"/>
  <p:tag name="KSO_WM_UNIT_PRESET_TEXT" val="单击此处添加标题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0984_1*b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UNIT_ISCONTENTSTITLE" val="0"/>
  <p:tag name="KSO_WM_UNIT_ISNUMDGMTITLE" val="0"/>
  <p:tag name="KSO_WM_CHIP_GROUPID" val="6194c07618adb49c6c1f5b40"/>
  <p:tag name="KSO_WM_CHIP_XID" val="6194c07618adb49c6c1f5b3d"/>
  <p:tag name="KSO_WM_CHIP_FILLAREA_FILL_RULE" val="{&quot;fill_align&quot;:&quot;rm&quot;,&quot;fill_mode&quot;:&quot;fix&quot;,&quot;sacle_strategy&quot;:&quot;smart&quot;}"/>
  <p:tag name="KSO_WM_ASSEMBLE_CHIP_INDEX" val="7af2cbf7d4a7456dbc749c4616986eeb"/>
  <p:tag name="KSO_WM_UNIT_TEXT_FILL_FORE_SCHEMECOLOR_INDEX_BRIGHTNESS" val="0"/>
  <p:tag name="KSO_WM_UNIT_TEXT_FILL_FORE_SCHEMECOLOR_INDEX" val="13"/>
  <p:tag name="KSO_WM_UNIT_TEXT_FILL_TYPE" val="1"/>
  <p:tag name="KSO_WM_TEMPLATE_ASSEMBLE_XID" val="6229a36023c6c9c235e6cd2b"/>
  <p:tag name="KSO_WM_TEMPLATE_ASSEMBLE_GROUPID" val="618de1d224ff74e2beea8c0f"/>
</p:tagLst>
</file>

<file path=ppt/tags/tag169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  <p:tag name="KSO_WM_SLIDE_BACKGROUND_TYPE" val="general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SLIDE_BACKGROUND_TYPE" val="general"/>
</p:tagLst>
</file>

<file path=ppt/tags/tag171.xml><?xml version="1.0" encoding="utf-8"?>
<p:tagLst xmlns:p="http://schemas.openxmlformats.org/presentationml/2006/main">
  <p:tag name="KSO_WM_SLIDE_BACKGROUND_TYPE" val="general"/>
</p:tagLst>
</file>

<file path=ppt/tags/tag172.xml><?xml version="1.0" encoding="utf-8"?>
<p:tagLst xmlns:p="http://schemas.openxmlformats.org/presentationml/2006/main">
  <p:tag name="KSO_WM_SLIDE_BACKGROUND_TYPE" val="general"/>
</p:tagLst>
</file>

<file path=ppt/tags/tag173.xml><?xml version="1.0" encoding="utf-8"?>
<p:tagLst xmlns:p="http://schemas.openxmlformats.org/presentationml/2006/main">
  <p:tag name="KSO_WM_SLIDE_BACKGROUND_TYPE" val="general"/>
</p:tagLst>
</file>

<file path=ppt/tags/tag174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eb60a6f6121c4793a5e60b46c731bfbc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9f6a91b278734ce8a611dadd9f5c9473"/>
  <p:tag name="KSO_WM_SLIDE_BACKGROUND_TYPE" val="frame"/>
</p:tagLst>
</file>

<file path=ppt/tags/tag17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2*i*1"/>
  <p:tag name="KSO_WM_UNIT_LAYERLEVEL" val="1"/>
  <p:tag name="KSO_WM_TAG_VERSION" val="1.0"/>
  <p:tag name="KSO_WM_BEAUTIFY_FLAG" val="#wm#"/>
  <p:tag name="KSO_WM_UNIT_BK_DARK_LIGHT" val="2"/>
  <p:tag name="KSO_WM_UNIT_SUBTYPE" val="h"/>
  <p:tag name="KSO_WM_UNIT_TYPE" val="i"/>
  <p:tag name="KSO_WM_UNIT_INDEX" val="1"/>
  <p:tag name="KSO_WM_TEMPLATE_CATEGORY" val="bg"/>
  <p:tag name="KSO_WM_TEMPLATE_INDEX" val="20220286"/>
  <p:tag name="KSO_WM_CHIP_GROUPID" val="612f6a61c37455bdf62a9584"/>
  <p:tag name="KSO_WM_CHIP_XID" val="612f6a61c37455bdf62a9586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6.xml><?xml version="1.0" encoding="utf-8"?>
<p:tagLst xmlns:p="http://schemas.openxmlformats.org/presentationml/2006/main">
  <p:tag name="KSO_WM_SLIDE_BACKGROUND_TYPE" val="frame"/>
</p:tagLst>
</file>

<file path=ppt/tags/tag177.xml><?xml version="1.0" encoding="utf-8"?>
<p:tagLst xmlns:p="http://schemas.openxmlformats.org/presentationml/2006/main">
  <p:tag name="KSO_WM_SLIDE_BACKGROUND_TYPE" val="frame"/>
</p:tagLst>
</file>

<file path=ppt/tags/tag178.xml><?xml version="1.0" encoding="utf-8"?>
<p:tagLst xmlns:p="http://schemas.openxmlformats.org/presentationml/2006/main">
  <p:tag name="KSO_WM_SLIDE_BACKGROUND_TYPE" val="frame"/>
</p:tagLst>
</file>

<file path=ppt/tags/tag179.xml><?xml version="1.0" encoding="utf-8"?>
<p:tagLst xmlns:p="http://schemas.openxmlformats.org/presentationml/2006/main">
  <p:tag name="KSO_WM_SLIDE_BACKGROUND_TYPE" val="frame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BACKGROUND_TYPE" val="frame"/>
</p:tagLst>
</file>

<file path=ppt/tags/tag181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a7051b3e3f734f649a133c7e26cd572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fa3ab6f545947b1bf1c68bd8f258fe4"/>
  <p:tag name="KSO_WM_SLIDE_BACKGROUND_TYPE" val="leftRight"/>
</p:tagLst>
</file>

<file path=ppt/tags/tag18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3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7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3.xml><?xml version="1.0" encoding="utf-8"?>
<p:tagLst xmlns:p="http://schemas.openxmlformats.org/presentationml/2006/main">
  <p:tag name="KSO_WM_SLIDE_BACKGROUND_TYPE" val="leftRight"/>
</p:tagLst>
</file>

<file path=ppt/tags/tag184.xml><?xml version="1.0" encoding="utf-8"?>
<p:tagLst xmlns:p="http://schemas.openxmlformats.org/presentationml/2006/main">
  <p:tag name="KSO_WM_SLIDE_BACKGROUND_TYPE" val="leftRight"/>
</p:tagLst>
</file>

<file path=ppt/tags/tag185.xml><?xml version="1.0" encoding="utf-8"?>
<p:tagLst xmlns:p="http://schemas.openxmlformats.org/presentationml/2006/main">
  <p:tag name="KSO_WM_SLIDE_BACKGROUND_TYPE" val="leftRight"/>
</p:tagLst>
</file>

<file path=ppt/tags/tag186.xml><?xml version="1.0" encoding="utf-8"?>
<p:tagLst xmlns:p="http://schemas.openxmlformats.org/presentationml/2006/main">
  <p:tag name="KSO_WM_SLIDE_BACKGROUND_TYPE" val="leftRight"/>
</p:tagLst>
</file>

<file path=ppt/tags/tag187.xml><?xml version="1.0" encoding="utf-8"?>
<p:tagLst xmlns:p="http://schemas.openxmlformats.org/presentationml/2006/main">
  <p:tag name="KSO_WM_SLIDE_BACKGROUND_TYPE" val="leftRight"/>
</p:tagLst>
</file>

<file path=ppt/tags/tag188.xml><?xml version="1.0" encoding="utf-8"?>
<p:tagLst xmlns:p="http://schemas.openxmlformats.org/presentationml/2006/main">
  <p:tag name="KSO_WM_SLIDE_BACKGROUND_TYPE" val="leftRight"/>
</p:tagLst>
</file>

<file path=ppt/tags/tag189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b8fcb19d8c3b48c18415a497d3e94c66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249318f4d4fb41d5816801a4de6aa7d9"/>
  <p:tag name="KSO_WM_SLIDE_BACKGROUND_TYPE" val="topBottom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4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8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1.xml><?xml version="1.0" encoding="utf-8"?>
<p:tagLst xmlns:p="http://schemas.openxmlformats.org/presentationml/2006/main">
  <p:tag name="KSO_WM_SLIDE_BACKGROUND_TYPE" val="topBottom"/>
</p:tagLst>
</file>

<file path=ppt/tags/tag192.xml><?xml version="1.0" encoding="utf-8"?>
<p:tagLst xmlns:p="http://schemas.openxmlformats.org/presentationml/2006/main">
  <p:tag name="KSO_WM_SLIDE_BACKGROUND_TYPE" val="topBottom"/>
</p:tagLst>
</file>

<file path=ppt/tags/tag193.xml><?xml version="1.0" encoding="utf-8"?>
<p:tagLst xmlns:p="http://schemas.openxmlformats.org/presentationml/2006/main">
  <p:tag name="KSO_WM_SLIDE_BACKGROUND_TYPE" val="topBottom"/>
</p:tagLst>
</file>

<file path=ppt/tags/tag194.xml><?xml version="1.0" encoding="utf-8"?>
<p:tagLst xmlns:p="http://schemas.openxmlformats.org/presentationml/2006/main">
  <p:tag name="KSO_WM_SLIDE_BACKGROUND_TYPE" val="topBottom"/>
</p:tagLst>
</file>

<file path=ppt/tags/tag195.xml><?xml version="1.0" encoding="utf-8"?>
<p:tagLst xmlns:p="http://schemas.openxmlformats.org/presentationml/2006/main">
  <p:tag name="KSO_WM_SLIDE_BACKGROUND_TYPE" val="topBottom"/>
</p:tagLst>
</file>

<file path=ppt/tags/tag196.xml><?xml version="1.0" encoding="utf-8"?>
<p:tagLst xmlns:p="http://schemas.openxmlformats.org/presentationml/2006/main">
  <p:tag name="KSO_WM_SLIDE_BACKGROUND_TYPE" val="topBottom"/>
</p:tagLst>
</file>

<file path=ppt/tags/tag197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7233b22e053b46e0874407d5b8a2f998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412db86aa31b4a79ba4418962e661fb7"/>
  <p:tag name="KSO_WM_SLIDE_BACKGROUND_TYPE" val="bottomTop"/>
</p:tagLst>
</file>

<file path=ppt/tags/tag19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5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9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9.xml><?xml version="1.0" encoding="utf-8"?>
<p:tagLst xmlns:p="http://schemas.openxmlformats.org/presentationml/2006/main">
  <p:tag name="KSO_WM_SLIDE_BACKGROUND_TYPE" val="bottomTop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SLIDE_BACKGROUND_TYPE" val="bottomTop"/>
</p:tagLst>
</file>

<file path=ppt/tags/tag201.xml><?xml version="1.0" encoding="utf-8"?>
<p:tagLst xmlns:p="http://schemas.openxmlformats.org/presentationml/2006/main">
  <p:tag name="KSO_WM_SLIDE_BACKGROUND_TYPE" val="bottomTop"/>
</p:tagLst>
</file>

<file path=ppt/tags/tag202.xml><?xml version="1.0" encoding="utf-8"?>
<p:tagLst xmlns:p="http://schemas.openxmlformats.org/presentationml/2006/main">
  <p:tag name="KSO_WM_SLIDE_BACKGROUND_TYPE" val="bottomTop"/>
</p:tagLst>
</file>

<file path=ppt/tags/tag203.xml><?xml version="1.0" encoding="utf-8"?>
<p:tagLst xmlns:p="http://schemas.openxmlformats.org/presentationml/2006/main">
  <p:tag name="KSO_WM_SLIDE_BACKGROUND_TYPE" val="bottomTop"/>
</p:tagLst>
</file>

<file path=ppt/tags/tag204.xml><?xml version="1.0" encoding="utf-8"?>
<p:tagLst xmlns:p="http://schemas.openxmlformats.org/presentationml/2006/main">
  <p:tag name="KSO_WM_SLIDE_BACKGROUND_TYPE" val="bottomTop"/>
</p:tagLst>
</file>

<file path=ppt/tags/tag205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2a7305cda0e341cd8513fe2e8fd0acf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668b4e44f834aed8f30dccfbe51e241"/>
  <p:tag name="KSO_WM_SLIDE_BACKGROUND_TYPE" val="navigation"/>
</p:tagLst>
</file>

<file path=ppt/tags/tag20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6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a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07.xml><?xml version="1.0" encoding="utf-8"?>
<p:tagLst xmlns:p="http://schemas.openxmlformats.org/presentationml/2006/main">
  <p:tag name="KSO_WM_SLIDE_BACKGROUND_TYPE" val="navigation"/>
</p:tagLst>
</file>

<file path=ppt/tags/tag208.xml><?xml version="1.0" encoding="utf-8"?>
<p:tagLst xmlns:p="http://schemas.openxmlformats.org/presentationml/2006/main">
  <p:tag name="KSO_WM_SLIDE_BACKGROUND_TYPE" val="navigation"/>
</p:tagLst>
</file>

<file path=ppt/tags/tag209.xml><?xml version="1.0" encoding="utf-8"?>
<p:tagLst xmlns:p="http://schemas.openxmlformats.org/presentationml/2006/main">
  <p:tag name="KSO_WM_SLIDE_BACKGROUND_TYPE" val="navigation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SLIDE_BACKGROUND_TYPE" val="navigation"/>
</p:tagLst>
</file>

<file path=ppt/tags/tag211.xml><?xml version="1.0" encoding="utf-8"?>
<p:tagLst xmlns:p="http://schemas.openxmlformats.org/presentationml/2006/main">
  <p:tag name="KSO_WM_SLIDE_BACKGROUND_TYPE" val="navigation"/>
</p:tagLst>
</file>

<file path=ppt/tags/tag212.xml><?xml version="1.0" encoding="utf-8"?>
<p:tagLst xmlns:p="http://schemas.openxmlformats.org/presentationml/2006/main">
  <p:tag name="KSO_WM_SLIDE_BACKGROUND_TYPE" val="navigation"/>
</p:tagLst>
</file>

<file path=ppt/tags/tag213.xml><?xml version="1.0" encoding="utf-8"?>
<p:tagLst xmlns:p="http://schemas.openxmlformats.org/presentationml/2006/main">
  <p:tag name="KSO_WM_SLIDE_BACKGROUND_TYPE" val="navigation"/>
</p:tagLst>
</file>

<file path=ppt/tags/tag214.xml><?xml version="1.0" encoding="utf-8"?>
<p:tagLst xmlns:p="http://schemas.openxmlformats.org/presentationml/2006/main">
  <p:tag name="KSO_WM_SLIDE_BACKGROUND_TYPE" val="navigation"/>
</p:tagLst>
</file>

<file path=ppt/tags/tag215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717330eb63a34ac2a795d873f12bb29e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f76ff5801804ed1927435a8031408a4"/>
  <p:tag name="KSO_WM_SLIDE_BACKGROUND_TYPE" val="belt"/>
</p:tagLst>
</file>

<file path=ppt/tags/tag21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7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b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7.xml><?xml version="1.0" encoding="utf-8"?>
<p:tagLst xmlns:p="http://schemas.openxmlformats.org/presentationml/2006/main">
  <p:tag name="KSO_WM_SLIDE_BACKGROUND_TYPE" val="belt"/>
</p:tagLst>
</file>

<file path=ppt/tags/tag218.xml><?xml version="1.0" encoding="utf-8"?>
<p:tagLst xmlns:p="http://schemas.openxmlformats.org/presentationml/2006/main">
  <p:tag name="KSO_WM_SLIDE_BACKGROUND_TYPE" val="belt"/>
</p:tagLst>
</file>

<file path=ppt/tags/tag219.xml><?xml version="1.0" encoding="utf-8"?>
<p:tagLst xmlns:p="http://schemas.openxmlformats.org/presentationml/2006/main">
  <p:tag name="KSO_WM_SLIDE_BACKGROUND_TYPE" val="belt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SLIDE_BACKGROUND_TYPE" val="belt"/>
</p:tagLst>
</file>

<file path=ppt/tags/tag221.xml><?xml version="1.0" encoding="utf-8"?>
<p:tagLst xmlns:p="http://schemas.openxmlformats.org/presentationml/2006/main">
  <p:tag name="KSO_WM_SLIDE_BACKGROUND_TYPE" val="belt"/>
</p:tagLst>
</file>

<file path=ppt/tags/tag222.xml><?xml version="1.0" encoding="utf-8"?>
<p:tagLst xmlns:p="http://schemas.openxmlformats.org/presentationml/2006/main">
  <p:tag name="KSO_WM_TEMPLATE_CATEGORY" val="custom"/>
  <p:tag name="KSO_WM_TEMPLATE_INDEX" val="20220984"/>
</p:tagLst>
</file>

<file path=ppt/tags/tag223.xml><?xml version="1.0" encoding="utf-8"?>
<p:tagLst xmlns:p="http://schemas.openxmlformats.org/presentationml/2006/main">
  <p:tag name="KSO_WM_TEMPLATE_CATEGORY" val="custom"/>
  <p:tag name="KSO_WM_TEMPLATE_INDEX" val="20220984"/>
</p:tagLst>
</file>

<file path=ppt/tags/tag224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20984"/>
  <p:tag name="KSO_WM_CHIP_COLORING" val="1"/>
</p:tagLst>
</file>

<file path=ppt/tags/tag225.xml><?xml version="1.0" encoding="utf-8"?>
<p:tagLst xmlns:p="http://schemas.openxmlformats.org/presentationml/2006/main">
  <p:tag name="KSO_WM_UNIT_TYPE" val="i"/>
  <p:tag name="KSO_WM_UNIT_SUBTYPE" val="q"/>
</p:tagLst>
</file>

<file path=ppt/tags/tag226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内容"/>
  <p:tag name="KSO_WM_UNIT_NOCLEAR" val="0"/>
  <p:tag name="KSO_WM_UNIT_VALUE" val="3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9409_1*b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DEFAULT_FONT" val="18;24;2"/>
  <p:tag name="KSO_WM_UNIT_BLOCK" val="0"/>
  <p:tag name="KSO_WM_UNIT_DEC_AREA_ID" val="b1f57b824415419988b5523d45377479"/>
  <p:tag name="KSO_WM_CHIP_GROUPID" val="5ebcbe350ac41c4a0a525348"/>
  <p:tag name="KSO_WM_CHIP_XID" val="5ebcbe350ac41c4a0a525349"/>
  <p:tag name="KSO_WM_ASSEMBLE_CHIP_INDEX" val="3dafdb8876844196ba0158d4cd16239e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69"/>
  <p:tag name="KSO_WM_TEMPLATE_ASSEMBLE_GROUPID" val="5f0821348050c250ba645d53"/>
</p:tagLst>
</file>

<file path=ppt/tags/tag23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编辑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9409_1*a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DEFAULT_FONT" val="24;44;4"/>
  <p:tag name="KSO_WM_UNIT_BLOCK" val="0"/>
  <p:tag name="KSO_WM_UNIT_DEC_AREA_ID" val="d2dbf5264b46411eb4f393344022cff1"/>
  <p:tag name="KSO_WM_CHIP_GROUPID" val="5ebcbe350ac41c4a0a525348"/>
  <p:tag name="KSO_WM_CHIP_XID" val="5ebcbe350ac41c4a0a525349"/>
  <p:tag name="KSO_WM_ASSEMBLE_CHIP_INDEX" val="3dafdb8876844196ba0158d4cd16239e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69"/>
  <p:tag name="KSO_WM_TEMPLATE_ASSEMBLE_GROUPID" val="5f0821348050c250ba645d53"/>
</p:tagLst>
</file>

<file path=ppt/tags/tag232.xml><?xml version="1.0" encoding="utf-8"?>
<p:tagLst xmlns:p="http://schemas.openxmlformats.org/presentationml/2006/main">
  <p:tag name="KSO_WM_SLIDE_BACKGROUND_TYPE" val="general"/>
</p:tagLst>
</file>

<file path=ppt/tags/tag233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3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9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4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4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9409_1*b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单击此处添加副标题内容"/>
  <p:tag name="KSO_WM_UNIT_DEFAULT_FONT" val="14;18;2"/>
  <p:tag name="KSO_WM_UNIT_BLOCK" val="0"/>
  <p:tag name="KSO_WM_UNIT_DEC_AREA_ID" val="6fe0bd44a2124b60bf1275eb4903af46"/>
  <p:tag name="KSO_WM_CHIP_GROUPID" val="5ebe40d00ac41c4a0a525616"/>
  <p:tag name="KSO_WM_CHIP_XID" val="5ebe40d00ac41c4a0a525617"/>
  <p:tag name="KSO_WM_ASSEMBLE_CHIP_INDEX" val="1b99310180644214b66f2eefb7da7b08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f0"/>
  <p:tag name="KSO_WM_TEMPLATE_ASSEMBLE_GROUPID" val="5f0821348050c250ba645d53"/>
</p:tagLst>
</file>

<file path=ppt/tags/tag2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9409_1*a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单击添加大标题"/>
  <p:tag name="KSO_WM_UNIT_DEFAULT_FONT" val="40;56;4"/>
  <p:tag name="KSO_WM_UNIT_BLOCK" val="0"/>
  <p:tag name="KSO_WM_UNIT_DEC_AREA_ID" val="1f301f86881f4f8589d7647c168ef6cd"/>
  <p:tag name="KSO_WM_CHIP_GROUPID" val="5ebe40d00ac41c4a0a525616"/>
  <p:tag name="KSO_WM_CHIP_XID" val="5ebe40d00ac41c4a0a525617"/>
  <p:tag name="KSO_WM_ASSEMBLE_CHIP_INDEX" val="1b99310180644214b66f2eefb7da7b08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f0"/>
  <p:tag name="KSO_WM_TEMPLATE_ASSEMBLE_GROUPID" val="5f0821348050c250ba645d53"/>
</p:tagLst>
</file>

<file path=ppt/tags/tag245.xml><?xml version="1.0" encoding="utf-8"?>
<p:tagLst xmlns:p="http://schemas.openxmlformats.org/presentationml/2006/main">
  <p:tag name="KSO_WM_SLIDE_BACKGROUND_TYPE" val="general"/>
</p:tagLst>
</file>

<file path=ppt/tags/tag246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4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4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5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5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53.xml><?xml version="1.0" encoding="utf-8"?>
<p:tagLst xmlns:p="http://schemas.openxmlformats.org/presentationml/2006/main">
  <p:tag name="KSO_WM_SLIDE_BACKGROUND_TYPE" val="general"/>
</p:tagLst>
</file>

<file path=ppt/tags/tag254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3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4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6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9.xml><?xml version="1.0" encoding="utf-8"?>
<p:tagLst xmlns:p="http://schemas.openxmlformats.org/presentationml/2006/main">
  <p:tag name="KSO_WM_SLIDE_BACKGROUND_TYPE" val="general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7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7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74.xml><?xml version="1.0" encoding="utf-8"?>
<p:tagLst xmlns:p="http://schemas.openxmlformats.org/presentationml/2006/main">
  <p:tag name="KSO_WM_SLIDE_BACKGROUND_TYPE" val="general"/>
</p:tagLst>
</file>

<file path=ppt/tags/tag275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7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7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7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2.xml><?xml version="1.0" encoding="utf-8"?>
<p:tagLst xmlns:p="http://schemas.openxmlformats.org/presentationml/2006/main">
  <p:tag name="KSO_WM_SLIDE_BACKGROUND_TYPE" val="general"/>
</p:tagLst>
</file>

<file path=ppt/tags/tag283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8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8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8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9.xml><?xml version="1.0" encoding="utf-8"?>
<p:tagLst xmlns:p="http://schemas.openxmlformats.org/presentationml/2006/main">
  <p:tag name="KSO_WM_SLIDE_BACKGROUND_TYPE" val="general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95.xml><?xml version="1.0" encoding="utf-8"?>
<p:tagLst xmlns:p="http://schemas.openxmlformats.org/presentationml/2006/main">
  <p:tag name="KSO_WM_UNIT_TYPE" val="i"/>
  <p:tag name="KSO_WM_UNIT_SUBTYPE" val="q"/>
</p:tagLst>
</file>

<file path=ppt/tags/tag296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2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9409_1*b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275f67e7ca0d4be1bbf4bf4248b7309d"/>
  <p:tag name="KSO_WM_CHIP_GROUPID" val="5ebdf6880ac41c4a0a525522"/>
  <p:tag name="KSO_WM_CHIP_XID" val="5ebdf6880ac41c4a0a525523"/>
  <p:tag name="KSO_WM_ASSEMBLE_CHIP_INDEX" val="be1028f368b247688c8d1c5ec14a7828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94"/>
  <p:tag name="KSO_WM_TEMPLATE_ASSEMBLE_GROUPID" val="5f0821348050c250ba645d53"/>
</p:tagLst>
</file>

<file path=ppt/tags/tag301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9409_1*a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谢谢观看"/>
  <p:tag name="KSO_WM_UNIT_DEFAULT_FONT" val="66;89;4"/>
  <p:tag name="KSO_WM_UNIT_BLOCK" val="0"/>
  <p:tag name="KSO_WM_UNIT_DEC_AREA_ID" val="794d2d8e4b3c45f5851035724f7cebb9"/>
  <p:tag name="KSO_WM_CHIP_GROUPID" val="5ebdf6880ac41c4a0a525522"/>
  <p:tag name="KSO_WM_CHIP_XID" val="5ebdf6880ac41c4a0a525523"/>
  <p:tag name="KSO_WM_ASSEMBLE_CHIP_INDEX" val="be1028f368b247688c8d1c5ec14a7828"/>
  <p:tag name="KSO_WM_UNIT_TEXT_FILL_FORE_SCHEMECOLOR_INDEX_BRIGHTNESS" val="0"/>
  <p:tag name="KSO_WM_UNIT_TEXT_FILL_FORE_SCHEMECOLOR_INDEX" val="2"/>
  <p:tag name="KSO_WM_UNIT_TEXT_FILL_TYPE" val="1"/>
  <p:tag name="KSO_WM_UNIT_VALUE" val="8"/>
  <p:tag name="KSO_WM_TEMPLATE_ASSEMBLE_XID" val="5f1a3ae6671cac3474339a94"/>
  <p:tag name="KSO_WM_TEMPLATE_ASSEMBLE_GROUPID" val="5f0821348050c250ba645d53"/>
</p:tagLst>
</file>

<file path=ppt/tags/tag302.xml><?xml version="1.0" encoding="utf-8"?>
<p:tagLst xmlns:p="http://schemas.openxmlformats.org/presentationml/2006/main">
  <p:tag name="KSO_WM_SLIDE_BACKGROUND_TYPE" val="general"/>
</p:tagLst>
</file>

<file path=ppt/tags/tag303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04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13"/>
  <p:tag name="KSO_WM_UNIT_TEXT_FILL_TYPE" val="1"/>
</p:tagLst>
</file>

<file path=ppt/tags/tag305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2"/>
  <p:tag name="KSO_WM_UNIT_TEXT_FILL_TYPE" val="1"/>
</p:tagLst>
</file>

<file path=ppt/tags/tag306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2"/>
  <p:tag name="KSO_WM_UNIT_TEXT_FILL_TYPE" val="1"/>
</p:tagLst>
</file>

<file path=ppt/tags/tag307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2"/>
  <p:tag name="KSO_WM_UNIT_TEXT_FILL_TYPE" val="1"/>
</p:tagLst>
</file>

<file path=ppt/tags/tag308.xml><?xml version="1.0" encoding="utf-8"?>
<p:tagLst xmlns:p="http://schemas.openxmlformats.org/presentationml/2006/main">
  <p:tag name="KSO_WM_SLIDE_BACKGROUND_TYPE" val="frame"/>
</p:tagLst>
</file>

<file path=ppt/tags/tag309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311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312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2"/>
  <p:tag name="KSO_WM_UNIT_TEXT_FILL_TYPE" val="1"/>
</p:tagLst>
</file>

<file path=ppt/tags/tag313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2"/>
  <p:tag name="KSO_WM_UNIT_TEXT_FILL_TYPE" val="1"/>
</p:tagLst>
</file>

<file path=ppt/tags/tag314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2"/>
  <p:tag name="KSO_WM_UNIT_TEXT_FILL_TYPE" val="1"/>
</p:tagLst>
</file>

<file path=ppt/tags/tag315.xml><?xml version="1.0" encoding="utf-8"?>
<p:tagLst xmlns:p="http://schemas.openxmlformats.org/presentationml/2006/main">
  <p:tag name="KSO_WM_SLIDE_BACKGROUND_TYPE" val="leftRight"/>
</p:tagLst>
</file>

<file path=ppt/tags/tag316.xml><?xml version="1.0" encoding="utf-8"?>
<p:tagLst xmlns:p="http://schemas.openxmlformats.org/presentationml/2006/main">
  <p:tag name="KSO_WM_UNIT_IGNORE_FIXCOLOR" val="1"/>
  <p:tag name="KSO_WM_SLIDE_BACKGROUND_TYPE" val="leftRigh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7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leftRight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8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319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2"/>
  <p:tag name="KSO_WM_UNIT_TEXT_FILL_TYPE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2"/>
  <p:tag name="KSO_WM_UNIT_TEXT_FILL_TYPE" val="1"/>
</p:tagLst>
</file>

<file path=ppt/tags/tag321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2"/>
  <p:tag name="KSO_WM_UNIT_TEXT_FILL_TYPE" val="1"/>
</p:tagLst>
</file>

<file path=ppt/tags/tag322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323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324.xml><?xml version="1.0" encoding="utf-8"?>
<p:tagLst xmlns:p="http://schemas.openxmlformats.org/presentationml/2006/main">
  <p:tag name="KSO_WM_SLIDE_BACKGROUND_TYPE" val="topBottom"/>
</p:tagLst>
</file>

<file path=ppt/tags/tag325.xml><?xml version="1.0" encoding="utf-8"?>
<p:tagLst xmlns:p="http://schemas.openxmlformats.org/presentationml/2006/main">
  <p:tag name="KSO_WM_UNIT_IGNORE_FIXCOLOR" val="1"/>
  <p:tag name="KSO_WM_SLIDE_BACKGROUND_TYPE" val="topBottom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6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topBottom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7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328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2"/>
  <p:tag name="KSO_WM_UNIT_TEXT_FILL_TYPE" val="1"/>
</p:tagLst>
</file>

<file path=ppt/tags/tag329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2"/>
  <p:tag name="KSO_WM_UNIT_TEXT_FILL_TYPE" val="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2"/>
  <p:tag name="KSO_WM_UNIT_TEXT_FILL_TYPE" val="1"/>
</p:tagLst>
</file>

<file path=ppt/tags/tag331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332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333.xml><?xml version="1.0" encoding="utf-8"?>
<p:tagLst xmlns:p="http://schemas.openxmlformats.org/presentationml/2006/main">
  <p:tag name="KSO_WM_SLIDE_BACKGROUND_TYPE" val="bottomTop"/>
</p:tagLst>
</file>

<file path=ppt/tags/tag334.xml><?xml version="1.0" encoding="utf-8"?>
<p:tagLst xmlns:p="http://schemas.openxmlformats.org/presentationml/2006/main">
  <p:tag name="KSO_WM_UNIT_IGNORE_FIXCOLOR" val="1"/>
  <p:tag name="KSO_WM_SLIDE_BACKGROUND_TYPE" val="bottomTop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5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bottomTop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6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337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2"/>
  <p:tag name="KSO_WM_UNIT_TEXT_FILL_TYPE" val="1"/>
</p:tagLst>
</file>

<file path=ppt/tags/tag338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2"/>
  <p:tag name="KSO_WM_UNIT_TEXT_FILL_TYPE" val="1"/>
</p:tagLst>
</file>

<file path=ppt/tags/tag339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2"/>
  <p:tag name="KSO_WM_UNIT_TEXT_FILL_TYPE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341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342.xml><?xml version="1.0" encoding="utf-8"?>
<p:tagLst xmlns:p="http://schemas.openxmlformats.org/presentationml/2006/main">
  <p:tag name="KSO_WM_SLIDE_BACKGROUND_TYPE" val="navigation"/>
</p:tagLst>
</file>

<file path=ppt/tags/tag343.xml><?xml version="1.0" encoding="utf-8"?>
<p:tagLst xmlns:p="http://schemas.openxmlformats.org/presentationml/2006/main">
  <p:tag name="KSO_WM_UNIT_IGNORE_FIXCOLOR" val="1"/>
  <p:tag name="KSO_WM_SLIDE_BACKGROUND_TYPE" val="navigation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4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navigation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5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46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2"/>
  <p:tag name="KSO_WM_UNIT_TEXT_FILL_TYPE" val="1"/>
</p:tagLst>
</file>

<file path=ppt/tags/tag347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2"/>
  <p:tag name="KSO_WM_UNIT_TEXT_FILL_TYPE" val="1"/>
</p:tagLst>
</file>

<file path=ppt/tags/tag348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2"/>
  <p:tag name="KSO_WM_UNIT_TEXT_FILL_TYPE" val="1"/>
</p:tagLst>
</file>

<file path=ppt/tags/tag349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51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52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53.xml><?xml version="1.0" encoding="utf-8"?>
<p:tagLst xmlns:p="http://schemas.openxmlformats.org/presentationml/2006/main">
  <p:tag name="KSO_WM_SLIDE_BACKGROUND_TYPE" val="belt"/>
</p:tagLst>
</file>

<file path=ppt/tags/tag354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belt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55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356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2"/>
  <p:tag name="KSO_WM_UNIT_TEXT_FILL_TYPE" val="1"/>
</p:tagLst>
</file>

<file path=ppt/tags/tag357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2"/>
  <p:tag name="KSO_WM_UNIT_TEXT_FILL_TYPE" val="1"/>
</p:tagLst>
</file>

<file path=ppt/tags/tag358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2"/>
  <p:tag name="KSO_WM_UNIT_TEXT_FILL_TYPE" val="1"/>
</p:tagLst>
</file>

<file path=ppt/tags/tag359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TEMPLATE_CATEGORY" val="custom"/>
  <p:tag name="KSO_WM_TEMPLATE_INDEX" val="20209409"/>
</p:tagLst>
</file>

<file path=ppt/tags/tag36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TEMPLATE_CATEGORY" val="custom"/>
  <p:tag name="KSO_WM_TEMPLATE_INDEX" val="20209409"/>
</p:tagLst>
</file>

<file path=ppt/tags/tag36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6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6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65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09409"/>
</p:tagLst>
</file>

<file path=ppt/tags/tag366.xml><?xml version="1.0" encoding="utf-8"?>
<p:tagLst xmlns:p="http://schemas.openxmlformats.org/presentationml/2006/main">
  <p:tag name="KSO_WM_UNIT_ISCONTENTSTITLE" val="0"/>
  <p:tag name="KSO_WM_UNIT_PRESET_TEXT" val="简约企业培训PPT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541_1*a*1"/>
  <p:tag name="KSO_WM_TEMPLATE_CATEGORY" val="custom"/>
  <p:tag name="KSO_WM_TEMPLATE_INDEX" val="20202541"/>
  <p:tag name="KSO_WM_UNIT_LAYERLEVEL" val="1"/>
  <p:tag name="KSO_WM_TAG_VERSION" val="1.0"/>
  <p:tag name="KSO_WM_BEAUTIFY_FLAG" val="#wm#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367.xml><?xml version="1.0" encoding="utf-8"?>
<p:tagLst xmlns:p="http://schemas.openxmlformats.org/presentationml/2006/main">
  <p:tag name="KSO_WM_UNIT_ISCONTENTSTITLE" val="0"/>
  <p:tag name="KSO_WM_UNIT_PRESET_TEXT" val="单击此处添加副标题"/>
  <p:tag name="KSO_WM_UNIT_NOCLEAR" val="0"/>
  <p:tag name="KSO_WM_UNIT_VALUE" val="3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541_1*b*1"/>
  <p:tag name="KSO_WM_TEMPLATE_CATEGORY" val="custom"/>
  <p:tag name="KSO_WM_TEMPLATE_INDEX" val="20202541"/>
  <p:tag name="KSO_WM_UNIT_LAYERLEVEL" val="1"/>
  <p:tag name="KSO_WM_TAG_VERSION" val="1.0"/>
  <p:tag name="KSO_WM_BEAUTIFY_FLAG" val="#wm#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368.xml><?xml version="1.0" encoding="utf-8"?>
<p:tagLst xmlns:p="http://schemas.openxmlformats.org/presentationml/2006/main">
  <p:tag name="KSO_WM_UNIT_ISCONTENTSTITLE" val="0"/>
  <p:tag name="KSO_WM_UNIT_PRESET_TEXT" val="汇报人姓名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2541_1*f*1"/>
  <p:tag name="KSO_WM_TEMPLATE_CATEGORY" val="custom"/>
  <p:tag name="KSO_WM_TEMPLATE_INDEX" val="20202541"/>
  <p:tag name="KSO_WM_UNIT_LAYERLEVEL" val="1"/>
  <p:tag name="KSO_WM_TAG_VERSION" val="1.0"/>
  <p:tag name="KSO_WM_BEAUTIFY_FLAG" val="#wm#"/>
  <p:tag name="KSO_WM_UNIT_SUBTYPE" val="b"/>
  <p:tag name="KSO_WM_UNIT_TEXT_FILL_FORE_SCHEMECOLOR_INDEX_BRIGHTNESS" val="0.15"/>
  <p:tag name="KSO_WM_UNIT_TEXT_FILL_FORE_SCHEMECOLOR_INDEX" val="13"/>
  <p:tag name="KSO_WM_UNIT_TEXT_FILL_TYPE" val="1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541_1*d*1"/>
  <p:tag name="KSO_WM_UNIT_LAYERLEVEL" val="1"/>
  <p:tag name="KSO_WM_TAG_VERSION" val="1.0"/>
  <p:tag name="KSO_WM_BEAUTIFY_FLAG" val="#wm#"/>
  <p:tag name="KSO_WM_SLIDE_BACKGROUND_MASK_FLAG" val="1"/>
  <p:tag name="KSO_WM_UNIT_TYPE" val="d"/>
  <p:tag name="KSO_WM_UNIT_INDEX" val="1"/>
  <p:tag name="KSO_WM_UNIT_VALUE" val="1902*1398"/>
  <p:tag name="KSO_WM_TEMPLATE_CATEGORY" val="custom"/>
  <p:tag name="KSO_WM_TEMPLATE_INDEX" val="20202541"/>
  <p:tag name="KSO_WM_UNIT_SUPPORT_UNIT_TYPE" val="[&quot;d&quot;]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541_1*i*1"/>
  <p:tag name="KSO_WM_UNIT_LAYERLEVEL" val="1"/>
  <p:tag name="KSO_WM_TAG_VERSION" val="1.0"/>
  <p:tag name="KSO_WM_BEAUTIFY_FLAG" val="#wm#"/>
  <p:tag name="KSO_WM_SLIDE_BACKGROUND_MASK_FLAG" val="1"/>
  <p:tag name="KSO_WM_UNIT_TYPE" val="i"/>
  <p:tag name="KSO_WM_UNIT_INDEX" val="1"/>
  <p:tag name="KSO_WM_TEMPLATE_CATEGORY" val="custom"/>
  <p:tag name="KSO_WM_TEMPLATE_INDEX" val="20202541"/>
  <p:tag name="KSO_WM_UNIT_TEXT_FILL_FORE_SCHEMECOLOR_INDEX_BRIGHTNESS" val="0.15"/>
  <p:tag name="KSO_WM_UNIT_TEXT_FILL_FORE_SCHEMECOLOR_INDEX" val="13"/>
  <p:tag name="KSO_WM_UNIT_TEXT_FILL_TYPE" val="1"/>
</p:tagLst>
</file>

<file path=ppt/tags/tag371.xml><?xml version="1.0" encoding="utf-8"?>
<p:tagLst xmlns:p="http://schemas.openxmlformats.org/presentationml/2006/main">
  <p:tag name="KSO_WM_TEMPLATE_THUMBS_INDEX" val="1、2、3、4、5、6、7、8、9、10、12、14、15"/>
  <p:tag name="KSO_WM_SLIDE_ID" val="custom20202541_1"/>
  <p:tag name="KSO_WM_TEMPLATE_SUBCATEGORY" val="0"/>
  <p:tag name="KSO_WM_TEMPLATE_MASTER_TYPE" val="1"/>
  <p:tag name="KSO_WM_TEMPLATE_COLOR_TYPE" val="1"/>
  <p:tag name="KSO_WM_SLIDE_TYPE" val="title"/>
  <p:tag name="KSO_WM_SLIDE_SUBTYPE" val="pic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2541"/>
  <p:tag name="KSO_WM_SLIDE_LAYOUT" val="a_b_d_f"/>
  <p:tag name="KSO_WM_SLIDE_LAYOUT_CNT" val="1_1_1_2"/>
</p:tagLst>
</file>

<file path=ppt/tags/tag372.xml><?xml version="1.0" encoding="utf-8"?>
<p:tagLst xmlns:p="http://schemas.openxmlformats.org/presentationml/2006/main">
  <p:tag name="KSO_WM_UNIT_PLACING_PICTURE_USER_VIEWPORT" val="{&quot;height&quot;:10800,&quot;width&quot;:19200}"/>
</p:tagLst>
</file>

<file path=ppt/tags/tag373.xml><?xml version="1.0" encoding="utf-8"?>
<p:tagLst xmlns:p="http://schemas.openxmlformats.org/presentationml/2006/main">
  <p:tag name="KSO_WM_UNIT_PLACING_PICTURE_USER_VIEWPORT" val="{&quot;height&quot;:4250.951181102362,&quot;width&quot;:19200}"/>
</p:tagLst>
</file>

<file path=ppt/tags/tag37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375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376.xml><?xml version="1.0" encoding="utf-8"?>
<p:tagLst xmlns:p="http://schemas.openxmlformats.org/presentationml/2006/main"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7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7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81.xml><?xml version="1.0" encoding="utf-8"?>
<p:tagLst xmlns:p="http://schemas.openxmlformats.org/presentationml/2006/main">
  <p:tag name="KSO_WM_UNIT_FILL_FORE_SCHEMECOLOR_INDEX_BRIGHTNESS" val="-0.15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382.xml><?xml version="1.0" encoding="utf-8"?>
<p:tagLst xmlns:p="http://schemas.openxmlformats.org/presentationml/2006/main">
  <p:tag name="KSO_WM_UNIT_VALUE" val="1904*2115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7046_1*d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dbffad8694b14037a4f418b8caafd15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UNIT_PICTURE_TOWARD" val="1"/>
  <p:tag name="KSO_WM_UNIT_PICTURE_DOCKSIDE" val="cb,rm,ct"/>
  <p:tag name="KSO_WM_ASSEMBLE_CHIP_INDEX" val="d8c3195d589647cba33e751d9c9d7a99"/>
  <p:tag name="KSO_WM_TEMPLATE_ASSEMBLE_XID" val="606570404054ed1e2fb814a1"/>
  <p:tag name="KSO_WM_TEMPLATE_ASSEMBLE_GROUPID" val="606570404054ed1e2fb814a1"/>
  <p:tag name="KSO_WM_UNIT_PICTURE_CLIP_FLAG" val="0"/>
</p:tagLst>
</file>

<file path=ppt/tags/tag38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84.xml><?xml version="1.0" encoding="utf-8"?>
<p:tagLst xmlns:p="http://schemas.openxmlformats.org/presentationml/2006/main">
  <p:tag name="KSO_WM_UNIT_SMARTLAYOUT_COMPRESS_INFO" val="{&#10;    &quot;id&quot;: &quot;2021-04-01T16:15:42&quot;,&#10;    &quot;max&quot;: 1.9333070866141746,&#10;    &quot;topChanged&quot;: 0&#10;}&#10;"/>
  <p:tag name="KSO_WM_UNIT_TEXT_FILL_FORE_SCHEMECOLOR_INDEX_BRIGHTNESS" val="0"/>
  <p:tag name="KSO_WM_UNIT_TEXT_FILL_FORE_SCHEMECOLOR_INDEX" val="2"/>
  <p:tag name="KSO_WM_UNIT_TEXT_FILL_TYPE" val="1"/>
</p:tagLst>
</file>

<file path=ppt/tags/tag38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86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87.xml><?xml version="1.0" encoding="utf-8"?>
<p:tagLst xmlns:p="http://schemas.openxmlformats.org/presentationml/2006/main">
  <p:tag name="KSO_WM_UNIT_SMARTLAYOUT_COMPRESS_INFO" val="{&#10;    &quot;id&quot;: &quot;2021-04-01T16:15:42&quot;,&#10;    &quot;max&quot;: 9.694251968503938,&#10;    &quot;topChanged&quot;: 0&#10;}&#10;"/>
  <p:tag name="KSO_WM_UNIT_FILL_FORE_SCHEMECOLOR_INDEX_BRIGHTNESS" val="0"/>
  <p:tag name="KSO_WM_UNIT_FILL_FORE_SCHEMECOLOR_INDEX" val="14"/>
  <p:tag name="KSO_WM_UNIT_FILL_TYPE" val="1"/>
</p:tagLst>
</file>

<file path=ppt/tags/tag38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89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46_1*f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84"/>
  <p:tag name="KSO_WM_UNIT_SHOW_EDIT_AREA_INDICATION" val="1"/>
  <p:tag name="KSO_WM_CHIP_GROUPID" val="5e6b05596848fb12bee65ac8"/>
  <p:tag name="KSO_WM_CHIP_XID" val="5e6b05596848fb12bee65aca"/>
  <p:tag name="KSO_WM_UNIT_DEC_AREA_ID" val="1eaf4cfc1d784f3cb4ad2a3a1bc107b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eb5b89d6e4734d329a7f2fbe005a0135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06570404054ed1e2fb814a1"/>
  <p:tag name="KSO_WM_TEMPLATE_ASSEMBLE_GROUPID" val="606570404054ed1e2fb814a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7046_1*i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BLOCK" val="0"/>
  <p:tag name="KSO_WM_UNIT_SM_LIMIT_TYPE" val="1"/>
  <p:tag name="KSO_WM_UNIT_DEC_AREA_ID" val="2fa775eb38dc401a82f159f864fb291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CHIP_GROUPID" val="5fadf73b998712faa657abd6"/>
  <p:tag name="KSO_WM_CHIP_XID" val="5fadf73b998712faa657abd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0"/>
  <p:tag name="KSO_WM_TEMPLATE_ASSEMBLE_XID" val="606570404054ed1e2fb814a1"/>
  <p:tag name="KSO_WM_TEMPLATE_ASSEMBLE_GROUPID" val="606570404054ed1e2fb814a1"/>
</p:tagLst>
</file>

<file path=ppt/tags/tag391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46"/>
  <p:tag name="KSO_WM_SLIDE_ID" val="diagram20217046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1"/>
  <p:tag name="KSO_WM_SLIDE_LAYOUT_INFO" val="{&quot;direction&quot;:1,&quot;id&quot;:&quot;2021-04-01T16:15:42&quot;,&quot;maxSize&quot;:{&quot;size1&quot;:57.5},&quot;minSize&quot;:{&quot;size1&quot;:32.6},&quot;normalSize&quot;:{&quot;size1&quot;:42.9125},&quot;subLayout&quot;:[{&quot;id&quot;:&quot;2021-04-01T16:15:42&quot;,&quot;margin&quot;:{&quot;bottom&quot;:1.6929999589920044,&quot;left&quot;:2.117000102996826,&quot;right&quot;:0.02600000612437725,&quot;top&quot;:1.6929999589920044},&quot;type&quot;:0},{&quot;id&quot;:&quot;2021-04-01T16:15:42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f73b998712faa657abd7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4c8080feb3514c4084c32dcdf0a35904&quot;,&quot;fill_align&quot;:&quot;cm&quot;,&quot;chip_types&quot;:[&quot;picture&quot;]},{&quot;text_align&quot;:&quot;lb&quot;,&quot;text_direction&quot;:&quot;horizontal&quot;,&quot;support_big_font&quot;:true,&quot;picture_toward&quot;:0,&quot;picture_dockside&quot;:[],&quot;fill_id&quot;:&quot;fbbb26a76a2149cbb36ad93fd7d50dc6&quot;,&quot;fill_align&quot;:&quot;lb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f73b998712faa657abd6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404054ed1e2fb814a1"/>
  <p:tag name="KSO_WM_TEMPLATE_ASSEMBLE_GROUPID" val="606570404054ed1e2fb814a1"/>
</p:tagLst>
</file>

<file path=ppt/tags/tag39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39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394.xml><?xml version="1.0" encoding="utf-8"?>
<p:tagLst xmlns:p="http://schemas.openxmlformats.org/presentationml/2006/main">
  <p:tag name="KSO_WM_UNIT_PICTURE_TOWARD" val="1"/>
  <p:tag name="KSO_WM_UNIT_PICTURE_DOCKSIDE" val="cb,rm,ct"/>
  <p:tag name="KSO_WM_UNIT_VALUE" val="1904*1269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6601_1*ζ_h_d*1_1_1"/>
  <p:tag name="KSO_WM_TEMPLATE_CATEGORY" val="diagram"/>
  <p:tag name="KSO_WM_TEMPLATE_INDEX" val="20216601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</p:tagLst>
</file>

<file path=ppt/tags/tag395.xml><?xml version="1.0" encoding="utf-8"?>
<p:tagLst xmlns:p="http://schemas.openxmlformats.org/presentationml/2006/main">
  <p:tag name="KSO_WM_UNIT_PICTURE_TOWARD" val="1"/>
  <p:tag name="KSO_WM_UNIT_PICTURE_DOCKSIDE" val="cb,rm,ct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diagram20216601_1*ζ_h_i*1_1_1"/>
  <p:tag name="KSO_WM_TEMPLATE_CATEGORY" val="diagram"/>
  <p:tag name="KSO_WM_TEMPLATE_INDEX" val="20216601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96.xml><?xml version="1.0" encoding="utf-8"?>
<p:tagLst xmlns:p="http://schemas.openxmlformats.org/presentationml/2006/main">
  <p:tag name="KSO_WM_UNIT_PICTURE_TOWARD" val="1"/>
  <p:tag name="KSO_WM_UNIT_PICTURE_DOCKSIDE" val="cb,rm,ct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2"/>
  <p:tag name="KSO_WM_UNIT_ID" val="diagram20216601_1*ζ_h_i*1_1_2"/>
  <p:tag name="KSO_WM_TEMPLATE_CATEGORY" val="diagram"/>
  <p:tag name="KSO_WM_TEMPLATE_INDEX" val="20216601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97.xml><?xml version="1.0" encoding="utf-8"?>
<p:tagLst xmlns:p="http://schemas.openxmlformats.org/presentationml/2006/main">
  <p:tag name="KSO_WM_UNIT_PICTURE_TOWARD" val="1"/>
  <p:tag name="KSO_WM_UNIT_PICTURE_DOCKSIDE" val="cb,rm,ct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3"/>
  <p:tag name="KSO_WM_UNIT_ID" val="diagram20216601_1*ζ_h_i*1_1_3"/>
  <p:tag name="KSO_WM_TEMPLATE_CATEGORY" val="diagram"/>
  <p:tag name="KSO_WM_TEMPLATE_INDEX" val="20216601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98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46_1*f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84"/>
  <p:tag name="KSO_WM_UNIT_SHOW_EDIT_AREA_INDICATION" val="1"/>
  <p:tag name="KSO_WM_CHIP_GROUPID" val="5e6b05596848fb12bee65ac8"/>
  <p:tag name="KSO_WM_CHIP_XID" val="5e6b05596848fb12bee65aca"/>
  <p:tag name="KSO_WM_UNIT_DEC_AREA_ID" val="1eaf4cfc1d784f3cb4ad2a3a1bc107b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eb5b89d6e4734d329a7f2fbe005a0135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06570404054ed1e2fb814a1"/>
  <p:tag name="KSO_WM_TEMPLATE_ASSEMBLE_GROUPID" val="606570404054ed1e2fb814a1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7046_1*i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BLOCK" val="0"/>
  <p:tag name="KSO_WM_UNIT_SM_LIMIT_TYPE" val="1"/>
  <p:tag name="KSO_WM_UNIT_DEC_AREA_ID" val="2fa775eb38dc401a82f159f864fb291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CHIP_GROUPID" val="5fadf73b998712faa657abd6"/>
  <p:tag name="KSO_WM_CHIP_XID" val="5fadf73b998712faa657abd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0"/>
  <p:tag name="KSO_WM_TEMPLATE_ASSEMBLE_XID" val="606570404054ed1e2fb814a1"/>
  <p:tag name="KSO_WM_TEMPLATE_ASSEMBLE_GROUPID" val="606570404054ed1e2fb814a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3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46"/>
  <p:tag name="KSO_WM_SLIDE_ID" val="diagram20217046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1"/>
  <p:tag name="KSO_WM_SLIDE_LAYOUT_INFO" val="{&quot;direction&quot;:1,&quot;id&quot;:&quot;2021-04-01T16:15:42&quot;,&quot;maxSize&quot;:{&quot;size1&quot;:57.5},&quot;minSize&quot;:{&quot;size1&quot;:32.6},&quot;normalSize&quot;:{&quot;size1&quot;:48.06875},&quot;subLayout&quot;:[{&quot;id&quot;:&quot;2021-04-01T16:15:42&quot;,&quot;margin&quot;:{&quot;bottom&quot;:1.6929999589920044,&quot;left&quot;:2.117000102996826,&quot;right&quot;:0.02600000612437725,&quot;top&quot;:1.6929999589920044},&quot;type&quot;:0},{&quot;id&quot;:&quot;2021-04-01T16:15:42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f73b998712faa657abd7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4c8080feb3514c4084c32dcdf0a35904&quot;,&quot;fill_align&quot;:&quot;cm&quot;,&quot;chip_types&quot;:[&quot;picture&quot;]},{&quot;text_align&quot;:&quot;lb&quot;,&quot;text_direction&quot;:&quot;horizontal&quot;,&quot;support_big_font&quot;:true,&quot;picture_toward&quot;:0,&quot;picture_dockside&quot;:[],&quot;fill_id&quot;:&quot;fbbb26a76a2149cbb36ad93fd7d50dc6&quot;,&quot;fill_align&quot;:&quot;lb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f73b998712faa657abd6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404054ed1e2fb814a1"/>
  <p:tag name="KSO_WM_TEMPLATE_ASSEMBLE_GROUPID" val="606570404054ed1e2fb814a1"/>
</p:tagLst>
</file>

<file path=ppt/tags/tag40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0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4735_1*i*1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3c4afa0b5caa43f38b74808b5513ba5f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8"/>
  <p:tag name="KSO_WM_TEMPLATE_ASSEMBLE_GROUPID" val="60656f654054ed1e2fb80948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4735_1*i*2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5e80c0773834399a13599e79356248b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8"/>
  <p:tag name="KSO_WM_TEMPLATE_ASSEMBLE_GROUPID" val="60656f654054ed1e2fb80948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4735_1*i*3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e2649454f1f349029e6f455142f4ee7e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8"/>
  <p:tag name="KSO_WM_TEMPLATE_ASSEMBLE_GROUPID" val="60656f654054ed1e2fb80948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14735_1*i*4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eb7849fb6e2d4740bbea23af99150873"/>
  <p:tag name="KSO_WM_UNIT_DECORATE_INFO" val="{&quot;ReferentInfo&quot;:{&quot;Id&quot;:&quot;slide&quot;,&quot;X&quot;:{&quot;Pos&quot;:0},&quot;Y&quot;:{&quot;Pos&quot;:2}},&quot;DecorateInfoX&quot;:{&quot;Pos&quot;:0,&quot;IsAbs&quot;:false},&quot;DecorateInfoY&quot;:{&quot;Pos&quot;:2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48"/>
  <p:tag name="KSO_WM_TEMPLATE_ASSEMBLE_XID" val="60656f654054ed1e2fb80948"/>
  <p:tag name="KSO_WM_TEMPLATE_ASSEMBLE_GROUPID" val="60656f654054ed1e2fb80948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diagram20214735_1*i*5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db9c723d5a24b58ab96c856c0cd4eb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TEXT_FILL_FORE_SCHEMECOLOR_INDEX_BRIGHTNESS" val="0"/>
  <p:tag name="KSO_WM_UNIT_TEXT_FILL_FORE_SCHEMECOLOR_INDEX" val="13"/>
  <p:tag name="KSO_WM_UNIT_TEXT_FILL_TYPE" val="1"/>
  <p:tag name="KSO_WM_UNIT_VALUE" val="4"/>
  <p:tag name="KSO_WM_TEMPLATE_ASSEMBLE_XID" val="60656f654054ed1e2fb80948"/>
  <p:tag name="KSO_WM_TEMPLATE_ASSEMBLE_GROUPID" val="60656f654054ed1e2fb80948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14735_1*i*6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7a9342137704ba59401a0f97caba8f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  <p:tag name="KSO_WM_UNIT_VALUE" val="6"/>
  <p:tag name="KSO_WM_TEMPLATE_ASSEMBLE_XID" val="60656f654054ed1e2fb80948"/>
  <p:tag name="KSO_WM_TEMPLATE_ASSEMBLE_GROUPID" val="60656f654054ed1e2fb80948"/>
</p:tagLst>
</file>

<file path=ppt/tags/tag40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4735_1*a*1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940597a18a734611a5d7bf58dd3bf7e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6b789dd1ad24475380ff299f96381ce9"/>
  <p:tag name="KSO_WM_UNIT_TEXT_FILL_FORE_SCHEMECOLOR_INDEX_BRIGHTNESS" val="0"/>
  <p:tag name="KSO_WM_UNIT_TEXT_FILL_FORE_SCHEMECOLOR_INDEX" val="13"/>
  <p:tag name="KSO_WM_UNIT_TEXT_FILL_TYPE" val="1"/>
  <p:tag name="KSO_WM_TEMPLATE_ASSEMBLE_XID" val="60656f654054ed1e2fb80948"/>
  <p:tag name="KSO_WM_TEMPLATE_ASSEMBLE_GROUPID" val="60656f654054ed1e2fb80948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VALUE" val="1269*1861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4735_1*d*1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020d0f849bdf406f973cebb2f0e4189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4f8216d90b9e4e41be9c80d8948af3b0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f654054ed1e2fb80948"/>
  <p:tag name="KSO_WM_TEMPLATE_ASSEMBLE_GROUPID" val="60656f654054ed1e2fb80948"/>
</p:tagLst>
</file>

<file path=ppt/tags/tag411.xml><?xml version="1.0" encoding="utf-8"?>
<p:tagLst xmlns:p="http://schemas.openxmlformats.org/presentationml/2006/main">
  <p:tag name="KSO_WM_BEAUTIFY_FLAG" val="#wm#"/>
  <p:tag name="KSO_WM_TEMPLATE_CATEGORY" val="diagram"/>
  <p:tag name="KSO_WM_TEMPLATE_INDEX" val="20214735"/>
  <p:tag name="KSO_WM_SLIDE_ID" val="diagram20214735_1"/>
  <p:tag name="KSO_WM_TEMPLATE_SUBCATEGORY" val="21"/>
  <p:tag name="KSO_WM_SLIDE_ITEM_CNT" val="0"/>
  <p:tag name="KSO_WM_SLIDE_INDEX" val="1"/>
  <p:tag name="KSO_WM_TAG_VERSION" val="1.0"/>
  <p:tag name="KSO_WM_SLIDE_LAYOUT" val="a_d"/>
  <p:tag name="KSO_WM_SLIDE_LAYOUT_CNT" val="1_1"/>
  <p:tag name="KSO_WM_SLIDE_TYPE" val="text"/>
  <p:tag name="KSO_WM_SLIDE_SUBTYPE" val="picTxt"/>
  <p:tag name="KSO_WM_SLIDE_SIZE" val="912*490"/>
  <p:tag name="KSO_WM_SLIDE_POSITION" val="0*48"/>
  <p:tag name="KSO_WM_TEMPLATE_MASTER_TYPE" val="0"/>
  <p:tag name="KSO_WM_TEMPLATE_COLOR_TYPE" val="1"/>
  <p:tag name="KSO_WM_UNIT_SHOW_EDIT_AREA_INDICATION" val="1"/>
  <p:tag name="KSO_WM_SLIDE_CAN_ADD_NAVIGATION" val="1"/>
  <p:tag name="KSO_WM_SLIDE_BACKGROUND" val="[&quot;general&quot;,&quot;frame&quot;,&quot;bottomTop&quot;]"/>
  <p:tag name="KSO_WM_SLIDE_RATIO" val="1.777778"/>
  <p:tag name="KSO_WM_SLIDE_LAYOUT_INFO" val="{&quot;direction&quot;:1,&quot;id&quot;:&quot;2021-04-01T15:44:08&quot;,&quot;maxSize&quot;:{&quot;size1&quot;:46.29961050101168},&quot;minSize&quot;:{&quot;size1&quot;:35.09961050101168},&quot;normalSize&quot;:{&quot;size1&quot;:41.97461050101168},&quot;subLayout&quot;:[{&quot;id&quot;:&quot;2021-04-01T15:44:08&quot;,&quot;margin&quot;:{&quot;bottom&quot;:5.115001201629639,&quot;left&quot;:1.6929999589920044,&quot;right&quot;:0.02600000612437725,&quot;top&quot;:5.927000999450684},&quot;type&quot;:0},{&quot;id&quot;:&quot;2021-04-01T15:44:08&quot;,&quot;margin&quot;:{&quot;bottom&quot;:1.6929999589920044,&quot;left&quot;:1.6670000553131104,&quot;right&quot;:1.6929999589920044,&quot;top&quot;:3.38700008392334},&quot;type&quot;:0}],&quot;type&quot;:0}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71a4e3747e3ea6e293b257"/>
  <p:tag name="KSO_WM_CHIP_FILLPROP" val="[[{&quot;text_align&quot;:&quot;lm&quot;,&quot;text_direction&quot;:&quot;horizontal&quot;,&quot;support_big_font&quot;:false,&quot;picture_toward&quot;:0,&quot;picture_dockside&quot;:[],&quot;fill_id&quot;:&quot;a53971bed3924079ab3e4b00b6b6cbeb&quot;,&quot;fill_align&quot;:&quot;lm&quot;,&quot;chip_types&quot;:[&quot;text&quot;,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c7046210fc6c4d52a930c2f23713b1af&quot;,&quot;fill_align&quot;:&quot;cm&quot;,&quot;chip_types&quot;:[&quot;diagram&quot;,&quot;picture&quot;,&quot;chart&quot;,&quot;table&quot;,&quot;video&quot;]}]]"/>
  <p:tag name="KSO_WM_CHIP_DECFILLPROP" val="[]"/>
  <p:tag name="KSO_WM_CHIP_GROUPID" val="5f71a4e3747e3ea6e293b256"/>
  <p:tag name="KSO_WM_SLIDE_BK_DARK_LIGHT" val="2"/>
  <p:tag name="KSO_WM_SLIDE_BACKGROUND_TYPE" val="general"/>
  <p:tag name="KSO_WM_SLIDE_SUPPORT_FEATURE_TYPE" val="3"/>
  <p:tag name="KSO_WM_TEMPLATE_ASSEMBLE_XID" val="60656f654054ed1e2fb80948"/>
  <p:tag name="KSO_WM_TEMPLATE_ASSEMBLE_GROUPID" val="60656f654054ed1e2fb80948"/>
</p:tagLst>
</file>

<file path=ppt/tags/tag41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1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diagram20216718_1*ζ_h_i*1_1_1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2"/>
  <p:tag name="KSO_WM_UNIT_ID" val="diagram20216718_1*ζ_h_i*1_1_2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3"/>
  <p:tag name="KSO_WM_UNIT_ID" val="diagram20216718_1*ζ_h_i*1_1_3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4"/>
  <p:tag name="KSO_WM_UNIT_ID" val="diagram20216718_1*ζ_h_i*1_1_4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5"/>
  <p:tag name="KSO_WM_UNIT_ID" val="diagram20216718_1*ζ_h_i*1_1_5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.6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9.xml><?xml version="1.0" encoding="utf-8"?>
<p:tagLst xmlns:p="http://schemas.openxmlformats.org/presentationml/2006/main">
  <p:tag name="KSO_WM_UNIT_VALUE" val="968*1497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6718_1*ζ_h_d*1_1_1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46_1*f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84"/>
  <p:tag name="KSO_WM_UNIT_SHOW_EDIT_AREA_INDICATION" val="1"/>
  <p:tag name="KSO_WM_CHIP_GROUPID" val="5e6b05596848fb12bee65ac8"/>
  <p:tag name="KSO_WM_CHIP_XID" val="5e6b05596848fb12bee65aca"/>
  <p:tag name="KSO_WM_UNIT_DEC_AREA_ID" val="1eaf4cfc1d784f3cb4ad2a3a1bc107b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eb5b89d6e4734d329a7f2fbe005a0135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06570404054ed1e2fb814a1"/>
  <p:tag name="KSO_WM_TEMPLATE_ASSEMBLE_GROUPID" val="606570404054ed1e2fb814a1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7046_1*i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BLOCK" val="0"/>
  <p:tag name="KSO_WM_UNIT_SM_LIMIT_TYPE" val="1"/>
  <p:tag name="KSO_WM_UNIT_DEC_AREA_ID" val="2fa775eb38dc401a82f159f864fb291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CHIP_GROUPID" val="5fadf73b998712faa657abd6"/>
  <p:tag name="KSO_WM_CHIP_XID" val="5fadf73b998712faa657abd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0"/>
  <p:tag name="KSO_WM_TEMPLATE_ASSEMBLE_XID" val="606570404054ed1e2fb814a1"/>
  <p:tag name="KSO_WM_TEMPLATE_ASSEMBLE_GROUPID" val="606570404054ed1e2fb814a1"/>
</p:tagLst>
</file>

<file path=ppt/tags/tag422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46"/>
  <p:tag name="KSO_WM_SLIDE_ID" val="diagram20217046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1"/>
  <p:tag name="KSO_WM_SLIDE_LAYOUT_INFO" val="{&quot;direction&quot;:1,&quot;id&quot;:&quot;2021-04-01T16:15:42&quot;,&quot;maxSize&quot;:{&quot;size1&quot;:57.5},&quot;minSize&quot;:{&quot;size1&quot;:32.6},&quot;normalSize&quot;:{&quot;size1&quot;:53.225},&quot;subLayout&quot;:[{&quot;id&quot;:&quot;2021-04-01T16:15:42&quot;,&quot;margin&quot;:{&quot;bottom&quot;:1.6929999589920044,&quot;left&quot;:2.117000102996826,&quot;right&quot;:0.02600000612437725,&quot;top&quot;:1.6929999589920044},&quot;type&quot;:0},{&quot;id&quot;:&quot;2021-04-01T16:15:42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f73b998712faa657abd7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4c8080feb3514c4084c32dcdf0a35904&quot;,&quot;fill_align&quot;:&quot;cm&quot;,&quot;chip_types&quot;:[&quot;picture&quot;]},{&quot;text_align&quot;:&quot;lb&quot;,&quot;text_direction&quot;:&quot;horizontal&quot;,&quot;support_big_font&quot;:true,&quot;picture_toward&quot;:0,&quot;picture_dockside&quot;:[],&quot;fill_id&quot;:&quot;fbbb26a76a2149cbb36ad93fd7d50dc6&quot;,&quot;fill_align&quot;:&quot;lb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f73b998712faa657abd6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404054ed1e2fb814a1"/>
  <p:tag name="KSO_WM_TEMPLATE_ASSEMBLE_GROUPID" val="606570404054ed1e2fb814a1"/>
</p:tagLst>
</file>

<file path=ppt/tags/tag42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2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548_1*a*1"/>
  <p:tag name="KSO_WM_TEMPLATE_CATEGORY" val="diagram"/>
  <p:tag name="KSO_WM_TEMPLATE_INDEX" val="20215548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1feeca0d463483991b081cda3135c7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6a1c87022fb04f40bcad6119faa546e8"/>
  <p:tag name="KSO_WM_UNIT_TEXT_FILL_FORE_SCHEMECOLOR_INDEX_BRIGHTNESS" val="0"/>
  <p:tag name="KSO_WM_UNIT_TEXT_FILL_FORE_SCHEMECOLOR_INDEX" val="13"/>
  <p:tag name="KSO_WM_UNIT_TEXT_FILL_TYPE" val="1"/>
  <p:tag name="KSO_WM_TEMPLATE_ASSEMBLE_XID" val="60656ecc4054ed1e2fb7ffd1"/>
  <p:tag name="KSO_WM_TEMPLATE_ASSEMBLE_GROUPID" val="60656ecc4054ed1e2fb7ffd1"/>
</p:tagLst>
</file>

<file path=ppt/tags/tag42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5548_1*f*1"/>
  <p:tag name="KSO_WM_TEMPLATE_CATEGORY" val="diagram"/>
  <p:tag name="KSO_WM_TEMPLATE_INDEX" val="20215548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54"/>
  <p:tag name="KSO_WM_UNIT_SHOW_EDIT_AREA_INDICATION" val="1"/>
  <p:tag name="KSO_WM_CHIP_GROUPID" val="5e6b05596848fb12bee65ac8"/>
  <p:tag name="KSO_WM_CHIP_XID" val="5e6b05596848fb12bee65aca"/>
  <p:tag name="KSO_WM_UNIT_DEC_AREA_ID" val="5e911c54cdee41ad9b1e500f8daee06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rm&quot;,&quot;fill_mode&quot;:&quot;full&quot;,&quot;sacle_strategy&quot;:&quot;smart&quot;}"/>
  <p:tag name="KSO_WM_ASSEMBLE_CHIP_INDEX" val="e9f952181de84b6298c1db528a3817b0"/>
  <p:tag name="KSO_WM_UNIT_TEXT_FILL_FORE_SCHEMECOLOR_INDEX_BRIGHTNESS" val="0.25"/>
  <p:tag name="KSO_WM_UNIT_TEXT_FILL_FORE_SCHEMECOLOR_INDEX" val="13"/>
  <p:tag name="KSO_WM_UNIT_TEXT_FILL_TYPE" val="1"/>
  <p:tag name="KSO_WM_TEMPLATE_ASSEMBLE_XID" val="60656ecc4054ed1e2fb7ffd1"/>
  <p:tag name="KSO_WM_TEMPLATE_ASSEMBLE_GROUPID" val="60656ecc4054ed1e2fb7ffd1"/>
</p:tagLst>
</file>

<file path=ppt/tags/tag427.xml><?xml version="1.0" encoding="utf-8"?>
<p:tagLst xmlns:p="http://schemas.openxmlformats.org/presentationml/2006/main">
  <p:tag name="KSO_WM_UNIT_VALUE" val="1184*194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5548_1*d*1"/>
  <p:tag name="KSO_WM_TEMPLATE_CATEGORY" val="diagram"/>
  <p:tag name="KSO_WM_TEMPLATE_INDEX" val="20215548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9c2b9d9d035a4a8da41cfbaf133e5b9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65d8df3b28664f018dbb92edb4e819a4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c4054ed1e2fb7ffd1"/>
  <p:tag name="KSO_WM_TEMPLATE_ASSEMBLE_GROUPID" val="60656ecc4054ed1e2fb7ffd1"/>
</p:tagLst>
</file>

<file path=ppt/tags/tag428.xml><?xml version="1.0" encoding="utf-8"?>
<p:tagLst xmlns:p="http://schemas.openxmlformats.org/presentationml/2006/main">
  <p:tag name="KSO_WM_SLIDE_ID" val="diagram20215548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432"/>
  <p:tag name="KSO_WM_SLIDE_POSITION" val="48*48"/>
  <p:tag name="KSO_WM_TAG_VERSION" val="1.0"/>
  <p:tag name="KSO_WM_BEAUTIFY_FLAG" val="#wm#"/>
  <p:tag name="KSO_WM_TEMPLATE_CATEGORY" val="diagram"/>
  <p:tag name="KSO_WM_TEMPLATE_INDEX" val="20215548"/>
  <p:tag name="KSO_WM_SLIDE_LAYOUT" val="a_d_f"/>
  <p:tag name="KSO_WM_SLIDE_LAYOUT_CNT" val="1_1_1"/>
  <p:tag name="KSO_WM_SLIDE_BK_DARK_LIGHT" val="2"/>
  <p:tag name="KSO_WM_SLIDE_BACKGROUND_TYPE" val="general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8:29&quot;,&quot;maxSize&quot;:{&quot;size1&quot;:26.7},&quot;minSize&quot;:{&quot;size1&quot;:20},&quot;normalSize&quot;:{&quot;size1&quot;:20},&quot;subLayout&quot;:[{&quot;id&quot;:&quot;2021-04-01T15:18:29&quot;,&quot;margin&quot;:{&quot;bottom&quot;:0,&quot;left&quot;:1.6929999589920044,&quot;right&quot;:1.6929999589920044,&quot;top&quot;:1.6929999589920044},&quot;type&quot;:0},{&quot;direction&quot;:1,&quot;id&quot;:&quot;2021-04-01T15:18:29&quot;,&quot;maxSize&quot;:{&quot;size1&quot;:47.5},&quot;minSize&quot;:{&quot;size1&quot;:35.1},&quot;normalSize&quot;:{&quot;size1&quot;:47.13125},&quot;subLayout&quot;:[{&quot;id&quot;:&quot;2021-04-01T15:18:29&quot;,&quot;margin&quot;:{&quot;bottom&quot;:1.6929999589920044,&quot;left&quot;:1.6929999589920044,&quot;right&quot;:0.02600000612437725,&quot;top&quot;:0.847000002861023},&quot;type&quot;:0},{&quot;id&quot;:&quot;2021-04-01T15:18:29&quot;,&quot;margin&quot;:{&quot;bottom&quot;:1.6929999589920044,&quot;left&quot;:0.8199999928474426,&quot;right&quot;:1.6929999589920044,&quot;top&quot;:0.3970000147819519},&quot;type&quot;:0}],&quot;type&quot;:0}],&quot;type&quot;:0}"/>
  <p:tag name="KSO_WM_SLIDE_BACKGROUND" val="[&quot;general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9641c553136823a5e6195"/>
  <p:tag name="KSO_WM_CHIP_FILLPROP" val="[[{&quot;text_align&quot;:&quot;lt&quot;,&quot;text_direction&quot;:&quot;horizontal&quot;,&quot;support_big_font&quot;:false,&quot;fill_id&quot;:&quot;8188ab2beaf8488e80ff6056c7f7a9e4&quot;,&quot;fill_align&quot;:&quot;lt&quot;,&quot;chip_types&quot;:[&quot;header&quot;]},{&quot;text_align&quot;:&quot;lm&quot;,&quot;text_direction&quot;:&quot;horizontal&quot;,&quot;support_features&quot;:[&quot;collage&quot;],&quot;support_big_font&quot;:false,&quot;fill_id&quot;:&quot;3157b94c2eb249ed8866766aac1ab491&quot;,&quot;fill_align&quot;:&quot;rm&quot;,&quot;chip_types&quot;:[&quot;pictext&quot;,&quot;picture&quot;,&quot;chart&quot;,&quot;table&quot;,&quot;video&quot;]},{&quot;text_align&quot;:&quot;lm&quot;,&quot;text_direction&quot;:&quot;horizontal&quot;,&quot;support_features&quot;:[&quot;collage&quot;,&quot;carousel&quot;],&quot;support_big_font&quot;:false,&quot;fill_id&quot;:&quot;469dbf11c7774f198c4632b8dfc0f8b2&quot;,&quot;fill_align&quot;:&quot;lm&quot;,&quot;chip_types&quot;:[&quot;diagram&quot;,&quot;text&quot;,&quot;picture&quot;,&quot;chart&quot;,&quot;table&quot;,&quot;video&quot;]}],[{&quot;text_align&quot;:&quot;lt&quot;,&quot;text_direction&quot;:&quot;horizontal&quot;,&quot;support_big_font&quot;:false,&quot;fill_id&quot;:&quot;8188ab2beaf8488e80ff6056c7f7a9e4&quot;,&quot;fill_align&quot;:&quot;lt&quot;,&quot;chip_types&quot;:[&quot;header&quot;]},{&quot;text_align&quot;:&quot;lm&quot;,&quot;text_direction&quot;:&quot;horizontal&quot;,&quot;support_big_font&quot;:false,&quot;fill_id&quot;:&quot;3157b94c2eb249ed8866766aac1ab491&quot;,&quot;fill_align&quot;:&quot;rm&quot;,&quot;chip_types&quot;:[&quot;text&quot;]},{&quot;text_align&quot;:&quot;lm&quot;,&quot;text_direction&quot;:&quot;horizontal&quot;,&quot;support_features&quot;:[&quot;collage&quot;,&quot;carousel&quot;],&quot;support_big_font&quot;:false,&quot;fill_id&quot;:&quot;469dbf11c7774f198c4632b8dfc0f8b2&quot;,&quot;fill_align&quot;:&quot;lm&quot;,&quot;chip_types&quot;:[&quot;diagram&quot;,&quot;pictext&quot;,&quot;picture&quot;,&quot;chart&quot;,&quot;table&quot;,&quot;video&quot;]}]]"/>
  <p:tag name="KSO_WM_SLIDE_CAN_ADD_NAVIGATION" val="1"/>
  <p:tag name="FIXED_XID_TMP" val="5f5ee1ca4d6848d78f644aec"/>
  <p:tag name="KSO_WM_CHIP_DECFILLPROP" val="[]"/>
  <p:tag name="KSO_WM_CHIP_GROUPID" val="5f5ee1ca4d6848d78f644aec"/>
  <p:tag name="KSO_WM_SLIDE_SUPPORT_FEATURE_TYPE" val="3"/>
  <p:tag name="KSO_WM_TEMPLATE_ASSEMBLE_XID" val="60656ecc4054ed1e2fb7ffd1"/>
  <p:tag name="KSO_WM_TEMPLATE_ASSEMBLE_GROUPID" val="60656ecc4054ed1e2fb7ffd1"/>
</p:tagLst>
</file>

<file path=ppt/tags/tag42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6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3*i*3"/>
  <p:tag name="KSO_WM_UNIT_LAYERLEVEL" val="1"/>
  <p:tag name="KSO_WM_TAG_VERSION" val="1.0"/>
  <p:tag name="KSO_WM_BEAUTIFY_FLAG" val="#wm#"/>
</p:tagLst>
</file>

<file path=ppt/tags/tag43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3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3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33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096_1*f*1"/>
  <p:tag name="KSO_WM_TEMPLATE_CATEGORY" val="diagram"/>
  <p:tag name="KSO_WM_TEMPLATE_INDEX" val="20212096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40"/>
  <p:tag name="KSO_WM_UNIT_SHOW_EDIT_AREA_INDICATION" val="1"/>
  <p:tag name="KSO_WM_CHIP_GROUPID" val="5e6b05596848fb12bee65ac8"/>
  <p:tag name="KSO_WM_CHIP_XID" val="5e6b05596848fb12bee65aca"/>
  <p:tag name="KSO_WM_UNIT_DEC_AREA_ID" val="d1cfc7b69fd34edca77db28544a108e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068819b775ad44f690d7c258950cf2da"/>
  <p:tag name="KSO_WM_UNIT_TEXT_FILL_FORE_SCHEMECOLOR_INDEX_BRIGHTNESS" val="0.25"/>
  <p:tag name="KSO_WM_UNIT_TEXT_FILL_FORE_SCHEMECOLOR_INDEX" val="13"/>
  <p:tag name="KSO_WM_UNIT_TEXT_FILL_TYPE" val="1"/>
  <p:tag name="KSO_WM_TEMPLATE_ASSEMBLE_XID" val="60656f124054ed1e2fb802ee"/>
  <p:tag name="KSO_WM_TEMPLATE_ASSEMBLE_GROUPID" val="60656f124054ed1e2fb802ee"/>
</p:tagLst>
</file>

<file path=ppt/tags/tag434.xml><?xml version="1.0" encoding="utf-8"?>
<p:tagLst xmlns:p="http://schemas.openxmlformats.org/presentationml/2006/main">
  <p:tag name="KSO_WM_UNIT_VALUE" val="888*1861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2096_1*d*1"/>
  <p:tag name="KSO_WM_TEMPLATE_CATEGORY" val="diagram"/>
  <p:tag name="KSO_WM_TEMPLATE_INDEX" val="20212096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b206412b21ad4fd89fb9f18e7855335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rm&quot;,&quot;fill_mode&quot;:&quot;full&quot;,&quot;sacle_strategy&quot;:&quot;smart&quot;}"/>
  <p:tag name="KSO_WM_ASSEMBLE_CHIP_INDEX" val="763086fbdfed4f858e7d8a88926ea610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f124054ed1e2fb802ee"/>
  <p:tag name="KSO_WM_TEMPLATE_ASSEMBLE_GROUPID" val="60656f124054ed1e2fb802ee"/>
</p:tagLst>
</file>

<file path=ppt/tags/tag435.xml><?xml version="1.0" encoding="utf-8"?>
<p:tagLst xmlns:p="http://schemas.openxmlformats.org/presentationml/2006/main">
  <p:tag name="KSO_WM_BEAUTIFY_FLAG" val="#wm#"/>
  <p:tag name="KSO_WM_TEMPLATE_CATEGORY" val="diagram"/>
  <p:tag name="KSO_WM_TEMPLATE_INDEX" val="20212096"/>
  <p:tag name="KSO_WM_SLIDE_ID" val="diagram20212096_1"/>
  <p:tag name="KSO_WM_TEMPLATE_SUBCATEGORY" val="21"/>
  <p:tag name="KSO_WM_SLIDE_TYPE" val="text"/>
  <p:tag name="KSO_WM_SLIDE_SUBTYPE" val="picTxt"/>
  <p:tag name="KSO_WM_SLIDE_ITEM_CNT" val="0"/>
  <p:tag name="KSO_WM_SLIDE_INDEX" val="1"/>
  <p:tag name="KSO_WM_SLIDE_SIZE" val="816*252"/>
  <p:tag name="KSO_WM_SLIDE_POSITION" val="72*144"/>
  <p:tag name="KSO_WM_TAG_VERSION" val="1.0"/>
  <p:tag name="KSO_WM_SLIDE_LAYOUT" val="d_f"/>
  <p:tag name="KSO_WM_SLIDE_LAYOUT_CNT" val="1_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,{&quot;bottom&quot;:0,&quot;bottomAbs&quot;:false,&quot;left&quot;:0,&quot;leftAbs&quot;:false,&quot;right&quot;:0,&quot;rightAbs&quot;:false,&quot;top&quot;:0,&quot;topAbs&quot;:false,&quot;type&quot;:&quot;frame&quot;}],&quot;direction&quot;:1,&quot;id&quot;:&quot;2021-04-01T15:27:03&quot;,&quot;maxSize&quot;:{&quot;size1&quot;:66.25012715657552},&quot;minSize&quot;:{&quot;size1&quot;:53.850127156575525},&quot;normalSize&quot;:{&quot;size1&quot;:66.25012715657552},&quot;subLayout&quot;:[{&quot;id&quot;:&quot;2021-04-01T15:27:03&quot;,&quot;margin&quot;:{&quot;bottom&quot;:1.6929999589920044,&quot;left&quot;:1.6929999589920044,&quot;right&quot;:0.0010000000474974513,&quot;top&quot;:1.6929999589920044},&quot;type&quot;:0},{&quot;id&quot;:&quot;2021-04-01T15:27:03&quot;,&quot;margin&quot;:{&quot;bottom&quot;:1.6929999589920044,&quot;left&quot;:1.2699999809265137,&quot;right&quot;:1.6929999589920044,&quot;top&quot;:1.6929999589920044},&quot;type&quot;:0}],&quot;type&quot;:0}"/>
  <p:tag name="KSO_WM_SLIDE_CAN_ADD_NAVIGATION" val="1"/>
  <p:tag name="KSO_WM_SLIDE_BACKGROUND" val="[&quot;general&quot;,&quot;frame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e6f0104605d5daf04fe5faa"/>
  <p:tag name="KSO_WM_TEMPLATE_MASTER_TYPE" val="0"/>
  <p:tag name="KSO_WM_TEMPLATE_COLOR_TYPE" val="1"/>
  <p:tag name="KSO_WM_CHIP_FILLPROP" val="[[{&quot;text_align&quot;:&quot;lm&quot;,&quot;text_direction&quot;:&quot;horizontal&quot;,&quot;support_features&quot;:[&quot;collage&quot;],&quot;support_big_font&quot;:false,&quot;fill_id&quot;:&quot;2a09e2f775654192b023eba9d64cfa63&quot;,&quot;fill_align&quot;:&quot;lm&quot;,&quot;chip_types&quot;:[&quot;header&quot;]},{&quot;text_align&quot;:&quot;lm&quot;,&quot;text_direction&quot;:&quot;horizontal&quot;,&quot;support_features&quot;:[&quot;collage&quot;,&quot;carousel&quot;],&quot;support_big_font&quot;:false,&quot;fill_id&quot;:&quot;dc91f2014f8e464faea79d4ff00b49fd&quot;,&quot;fill_align&quot;:&quot;rm&quot;,&quot;chip_types&quot;:[&quot;picture&quot;,&quot;video&quot;]}],[{&quot;text_align&quot;:&quot;lm&quot;,&quot;text_direction&quot;:&quot;horizontal&quot;,&quot;support_big_font&quot;:false,&quot;fill_id&quot;:&quot;2a09e2f775654192b023eba9d64cfa63&quot;,&quot;fill_align&quot;:&quot;lm&quot;,&quot;chip_types&quot;:[&quot;text&quot;]},{&quot;text_align&quot;:&quot;lm&quot;,&quot;text_direction&quot;:&quot;horizontal&quot;,&quot;support_features&quot;:[&quot;collage&quot;,&quot;carousel&quot;],&quot;support_big_font&quot;:false,&quot;fill_id&quot;:&quot;dc91f2014f8e464faea79d4ff00b49fd&quot;,&quot;fill_align&quot;:&quot;rm&quot;,&quot;chip_types&quot;:[&quot;diagram&quot;,&quot;pictext&quot;,&quot;picture&quot;,&quot;chart&quot;,&quot;table&quot;,&quot;video&quot;]}]]"/>
  <p:tag name="KSO_WM_CHIP_DECFILLPROP" val="[]"/>
  <p:tag name="KSO_WM_CHIP_GROUPID" val="5e6f0104605d5daf04fe5fa9"/>
  <p:tag name="KSO_WM_SLIDE_BK_DARK_LIGHT" val="2"/>
  <p:tag name="KSO_WM_SLIDE_BACKGROUND_TYPE" val="frame"/>
  <p:tag name="KSO_WM_SLIDE_SUPPORT_FEATURE_TYPE" val="3"/>
  <p:tag name="KSO_WM_TEMPLATE_ASSEMBLE_XID" val="60656f124054ed1e2fb802ee"/>
  <p:tag name="KSO_WM_TEMPLATE_ASSEMBLE_GROUPID" val="60656f124054ed1e2fb802ee"/>
</p:tagLst>
</file>

<file path=ppt/tags/tag4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9409_7*i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c5c42c0ea9474289b6c7e7ffea69dcc0"/>
  <p:tag name="KSO_WM_UNIT_DECORATE_INFO" val="{&quot;DecorateInfoH&quot;:{&quot;IsAbs&quot;:true},&quot;DecorateInfoW&quot;:{&quot;IsAbs&quot;:false},&quot;DecorateInfoX&quot;:{&quot;IsAbs&quot;:true,&quot;Pos&quot;:0},&quot;DecorateInfoY&quot;:{&quot;IsAbs&quot;:true,&quot;Pos&quot;:2},&quot;ReferentInfo&quot;:{&quot;Id&quot;:&quot;1f301f86881f4f8589d7647c168ef6cd&quot;,&quot;X&quot;:{&quot;Pos&quot;:0},&quot;Y&quot;:{&quot;Pos&quot;:0}}}"/>
  <p:tag name="KSO_WM_CHIP_GROUPID" val="5ebe40d00ac41c4a0a525616"/>
  <p:tag name="KSO_WM_CHIP_XID" val="5ebe40d00ac41c4a0a525617"/>
  <p:tag name="KSO_WM_ASSEMBLE_CHIP_INDEX" val="1b99310180644214b66f2eefb7da7b08"/>
  <p:tag name="KSO_WM_UNIT_FILL_FORE_SCHEMECOLOR_INDEX_BRIGHTNESS" val="0"/>
  <p:tag name="KSO_WM_UNIT_FILL_FORE_SCHEMECOLOR_INDEX" val="5"/>
  <p:tag name="KSO_WM_UNIT_FILL_TYPE" val="1"/>
  <p:tag name="KSO_WM_UNIT_VALUE" val="19"/>
</p:tagLst>
</file>

<file path=ppt/tags/tag43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9409_7*a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单击添加大标题"/>
  <p:tag name="KSO_WM_UNIT_DEFAULT_FONT" val="40;56;4"/>
  <p:tag name="KSO_WM_UNIT_BLOCK" val="0"/>
  <p:tag name="KSO_WM_UNIT_DEC_AREA_ID" val="1f301f86881f4f8589d7647c168ef6cd"/>
  <p:tag name="KSO_WM_CHIP_GROUPID" val="5ebe40d00ac41c4a0a525616"/>
  <p:tag name="KSO_WM_CHIP_XID" val="5ebe40d00ac41c4a0a525617"/>
  <p:tag name="KSO_WM_ASSEMBLE_CHIP_INDEX" val="1b99310180644214b66f2eefb7da7b08"/>
  <p:tag name="KSO_WM_UNIT_TEXT_FILL_FORE_SCHEMECOLOR_INDEX_BRIGHTNESS" val="0"/>
  <p:tag name="KSO_WM_UNIT_TEXT_FILL_FORE_SCHEMECOLOR_INDEX" val="2"/>
  <p:tag name="KSO_WM_UNIT_TEXT_FILL_TYPE" val="1"/>
</p:tagLst>
</file>

<file path=ppt/tags/tag438.xml><?xml version="1.0" encoding="utf-8"?>
<p:tagLst xmlns:p="http://schemas.openxmlformats.org/presentationml/2006/main">
  <p:tag name="KSO_WM_UNIT_NOCLEAR" val="0"/>
  <p:tag name="KSO_WM_UNIT_VALUE" val="18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9409_7*e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PART ONE"/>
  <p:tag name="KSO_WM_UNIT_DEFAULT_FONT" val="14;16;2"/>
  <p:tag name="KSO_WM_UNIT_BLOCK" val="0"/>
  <p:tag name="KSO_WM_UNIT_DEC_AREA_ID" val="6f17f3559afa4ca8bb7eb3e96c0d1848"/>
  <p:tag name="KSO_WM_CHIP_GROUPID" val="5ebe40d00ac41c4a0a525616"/>
  <p:tag name="KSO_WM_CHIP_XID" val="5ebe40d00ac41c4a0a525617"/>
  <p:tag name="KSO_WM_ASSEMBLE_CHIP_INDEX" val="1b99310180644214b66f2eefb7da7b08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439.xml><?xml version="1.0" encoding="utf-8"?>
<p:tagLst xmlns:p="http://schemas.openxmlformats.org/presentationml/2006/main">
  <p:tag name="KSO_WM_BEAUTIFY_FLAG" val="#wm#"/>
  <p:tag name="KSO_WM_TEMPLATE_CATEGORY" val="custom"/>
  <p:tag name="KSO_WM_TEMPLATE_INDEX" val="20209409"/>
  <p:tag name="KSO_WM_CHIP_INFOS" val="{&quot;layout_type&quot;:&quot;forleft2&quot;,&quot;slide_type&quot;:[&quot;sectionTitle&quot;],&quot;aspect_ratio&quot;:&quot;16:9&quot;}"/>
  <p:tag name="KSO_WM_CHIP_XID" val="5ebe041a0ac41c4a0a525596"/>
  <p:tag name="KSO_WM_CHIP_FILLPROP" val="[[{&quot;fill_id&quot;:&quot;70fdc35eccfb46679a89a537f7cb4280&quot;,&quot;fill_align&quot;:&quot;cm&quot;,&quot;text_align&quot;:&quot;lm&quot;,&quot;text_direction&quot;:&quot;horizontal&quot;,&quot;chip_types&quot;:[&quot;text&quot;,&quot;header&quot;]}]]"/>
  <p:tag name="KSO_WM_SLIDE_ID" val="custom20209409_7"/>
  <p:tag name="KSO_WM_TEMPLATE_SUBCATEGORY" val="21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SLIDE_SIZE" val="540*400"/>
  <p:tag name="KSO_WM_SLIDE_POSITION" val="40*69"/>
  <p:tag name="KSO_WM_TAG_VERSION" val="1.0"/>
  <p:tag name="KSO_WM_SLIDE_LAYOUT" val="a_b_e"/>
  <p:tag name="KSO_WM_SLIDE_LAYOUT_CNT" val="1_1_1"/>
  <p:tag name="KSO_WM_CHIP_GROUPID" val="5ebf6661ddc3daf3fef3f760"/>
  <p:tag name="KSO_WM_SLIDE_BK_DARK_LIGHT" val="2"/>
  <p:tag name="KSO_WM_SLIDE_BACKGROUND_TYPE" val="general"/>
  <p:tag name="KSO_WM_SLIDE_SUPPORT_FEATURE_TYPE" val="0"/>
  <p:tag name="KSO_WM_TEMPLATE_ASSEMBLE_XID" val="5f1a3ae6671cac3474339af0"/>
  <p:tag name="KSO_WM_TEMPLATE_ASSEMBLE_GROUPID" val="5f0821348050c250ba645d53"/>
  <p:tag name="KSO_WM_SLIDE_LAYOUT_INFO" val="{&quot;id&quot;:&quot;2020-07-24T09:37:39&quot;,&quot;maxSize&quot;:{&quot;size1&quot;:55.1557438603154},&quot;minSize&quot;:{&quot;size1&quot;:45.8557438603154},&quot;normalSize&quot;:{&quot;size1&quot;:52.455743860315394},&quot;subLayout&quot;:[{&quot;id&quot;:&quot;2020-07-24T09:37:39&quot;,&quot;margin&quot;:{&quot;bottom&quot;:0.5189744830131531,&quot;left&quot;:1.409358263015747,&quot;right&quot;:13.403779983520508,&quot;top&quot;:6.170081615447998},&quot;type&quot;:0},{&quot;id&quot;:&quot;2020-07-24T09:37:39&quot;,&quot;maxSize&quot;:{&quot;size1&quot;:37.572203646742594},&quot;minSize&quot;:{&quot;size1&quot;:11.672203646742599},&quot;normalSize&quot;:{&quot;size1&quot;:24.572203646742597},&quot;subLayout&quot;:[{&quot;id&quot;:&quot;2020-07-24T09:37:39&quot;,&quot;margin&quot;:{&quot;bottom&quot;:0.7918983101844788,&quot;left&quot;:1.409358263015747,&quot;right&quot;:13.403779983520508,&quot;top&quot;:0.17599771916866302},&quot;type&quot;:0},{&quot;id&quot;:&quot;2020-07-24T09:37:39&quot;,&quot;margin&quot;:{&quot;bottom&quot;:4.88950252532959,&quot;left&quot;:1.409358263015747,&quot;right&quot;:13.403779983520508,&quot;top&quot;:0.26996269822120667},&quot;type&quot;:0}],&quot;type&quot;:0}],&quot;type&quot;:0}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SLIDE_BACKGROUND_TYPE" val="general"/>
  <p:tag name="KSO_WM_UNIT_TYPE" val="i"/>
</p:tagLst>
</file>

<file path=ppt/tags/tag441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TYPE" val="i"/>
</p:tagLst>
</file>

<file path=ppt/tags/tag442.xml><?xml version="1.0" encoding="utf-8"?>
<p:tagLst xmlns:p="http://schemas.openxmlformats.org/presentationml/2006/main">
  <p:tag name="KSO_WM_UNIT_VALUE" val="931*1861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1417_1*d*1"/>
  <p:tag name="KSO_WM_TEMPLATE_CATEGORY" val="diagram"/>
  <p:tag name="KSO_WM_TEMPLATE_INDEX" val="20211417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419ebb7dabd64f57879114bd51e149e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0130f38138a649c7921a4f30cb99cc01"/>
  <p:tag name="KSO_WM_TEMPLATE_ASSEMBLE_XID" val="60656f004054ed1e2fb8020f"/>
  <p:tag name="KSO_WM_TEMPLATE_ASSEMBLE_GROUPID" val="60656f004054ed1e2fb8020f"/>
</p:tagLst>
</file>

<file path=ppt/tags/tag443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diagram20211417_1*f*2"/>
  <p:tag name="KSO_WM_TEMPLATE_CATEGORY" val="diagram"/>
  <p:tag name="KSO_WM_TEMPLATE_INDEX" val="20211417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60"/>
  <p:tag name="KSO_WM_UNIT_SHOW_EDIT_AREA_INDICATION" val="1"/>
  <p:tag name="KSO_WM_CHIP_GROUPID" val="5e6b05596848fb12bee65ac8"/>
  <p:tag name="KSO_WM_CHIP_XID" val="5e6b05596848fb12bee65aca"/>
  <p:tag name="KSO_WM_UNIT_DEC_AREA_ID" val="946235c3b0294eaab7d6574469beaa7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972d385e987f4609aeec050cdf379ec2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60656f004054ed1e2fb8020f"/>
  <p:tag name="KSO_WM_TEMPLATE_ASSEMBLE_GROUPID" val="60656f004054ed1e2fb8020f"/>
</p:tagLst>
</file>

<file path=ppt/tags/tag44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417_1*f*1"/>
  <p:tag name="KSO_WM_TEMPLATE_CATEGORY" val="diagram"/>
  <p:tag name="KSO_WM_TEMPLATE_INDEX" val="20211417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38"/>
  <p:tag name="KSO_WM_UNIT_SHOW_EDIT_AREA_INDICATION" val="1"/>
  <p:tag name="KSO_WM_CHIP_GROUPID" val="5e6b05596848fb12bee65ac8"/>
  <p:tag name="KSO_WM_CHIP_XID" val="5e6b05596848fb12bee65aca"/>
  <p:tag name="KSO_WM_UNIT_DEC_AREA_ID" val="36355f6689774a7087dfe6eddc6aa8f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681946cef7c54948aeeb9f3d2f4ef68f"/>
  <p:tag name="KSO_WM_UNIT_TEXT_FILL_FORE_SCHEMECOLOR_INDEX_BRIGHTNESS" val="0.25"/>
  <p:tag name="KSO_WM_UNIT_TEXT_FILL_FORE_SCHEMECOLOR_INDEX" val="13"/>
  <p:tag name="KSO_WM_UNIT_TEXT_FILL_TYPE" val="1"/>
  <p:tag name="KSO_WM_TEMPLATE_ASSEMBLE_XID" val="60656f004054ed1e2fb8020f"/>
  <p:tag name="KSO_WM_TEMPLATE_ASSEMBLE_GROUPID" val="60656f004054ed1e2fb8020f"/>
</p:tagLst>
</file>

<file path=ppt/tags/tag445.xml><?xml version="1.0" encoding="utf-8"?>
<p:tagLst xmlns:p="http://schemas.openxmlformats.org/presentationml/2006/main">
  <p:tag name="KSO_WM_BEAUTIFY_FLAG" val="#wm#"/>
  <p:tag name="KSO_WM_TEMPLATE_CATEGORY" val="diagram"/>
  <p:tag name="KSO_WM_TEMPLATE_INDEX" val="20211417"/>
  <p:tag name="KSO_WM_SLIDE_ID" val="diagram20211417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2"/>
  <p:tag name="KSO_WM_SLIDE_TYPE" val="text"/>
  <p:tag name="KSO_WM_SLIDE_SUBTYPE" val="picTxt"/>
  <p:tag name="KSO_WM_SLIDE_SIZE" val="840*372"/>
  <p:tag name="KSO_WM_SLIDE_POSITION" val="60*84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24:42&quot;,&quot;maxSize&quot;:{&quot;size1&quot;:67.76576809353298},&quot;minSize&quot;:{&quot;size1&quot;:54.465768093532986},&quot;normalSize&quot;:{&quot;size1&quot;:55.15465698242187},&quot;subLayout&quot;:[{&quot;direction&quot;:1,&quot;id&quot;:&quot;2021-04-01T15:24:42&quot;,&quot;maxSize&quot;:{&quot;size1&quot;:63.699618590857916},&quot;minSize&quot;:{&quot;size1&quot;:38.79961859085791},&quot;normalSize&quot;:{&quot;size1&quot;:63.699618590857916},&quot;subLayout&quot;:[{&quot;id&quot;:&quot;2021-04-01T15:24:42&quot;,&quot;margin&quot;:{&quot;bottom&quot;:0.02600000612437725,&quot;left&quot;:2.117000102996826,&quot;right&quot;:0.8199999928474426,&quot;top&quot;:1.6929999589920044},&quot;type&quot;:0},{&quot;id&quot;:&quot;2021-04-01T15:24:42&quot;,&quot;margin&quot;:{&quot;bottom&quot;:0.02600000612437725,&quot;left&quot;:0.02600000612437725,&quot;right&quot;:2.115999937057495,&quot;top&quot;:1.6929999589920044},&quot;type&quot;:0}],&quot;type&quot;:0},{&quot;id&quot;:&quot;2021-04-01T15:24:42&quot;,&quot;margin&quot;:{&quot;bottom&quot;:1.6929999589920044,&quot;left&quot;:2.117000102996826,&quot;right&quot;:2.115999937057495,&quot;top&quot;:0.8199999928474426},&quot;type&quot;:0}],&quot;type&quot;:0}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ca54f7b7ee298d402613c"/>
  <p:tag name="KSO_WM_CHIP_FILLPROP" val="[[{&quot;text_align&quot;:&quot;lm&quot;,&quot;text_direction&quot;:&quot;horizontal&quot;,&quot;support_features&quot;:[&quot;collage&quot;],&quot;support_big_font&quot;:false,&quot;picture_toward&quot;:0,&quot;picture_dockside&quot;:[],&quot;fill_id&quot;:&quot;99d7380f17424abebee58b53b8d0d6d9&quot;,&quot;fill_align&quot;:&quot;lm&quot;,&quot;chip_types&quot;:[&quot;picture&quot;]},{&quot;text_align&quot;:&quot;lm&quot;,&quot;text_direction&quot;:&quot;horizontal&quot;,&quot;support_big_font&quot;:false,&quot;picture_toward&quot;:0,&quot;picture_dockside&quot;:[],&quot;fill_id&quot;:&quot;e744b0fba09548529a08d6d7bf102196&quot;,&quot;fill_align&quot;:&quot;lm&quot;,&quot;chip_types&quot;:[&quot;text&quot;,&quot;picture&quot;]},{&quot;text_align&quot;:&quot;lt&quot;,&quot;text_direction&quot;:&quot;horizontal&quot;,&quot;support_big_font&quot;:false,&quot;picture_toward&quot;:0,&quot;picture_dockside&quot;:[],&quot;fill_id&quot;:&quot;0f6cd0e095494831aa769eb1fe9c41ba&quot;,&quot;fill_align&quot;:&quot;lt&quot;,&quot;chip_types&quot;:[&quot;text&quot;]}]]"/>
  <p:tag name="KSO_WM_CHIP_DECFILLPROP" val="[]"/>
  <p:tag name="KSO_WM_SLIDE_CAN_ADD_NAVIGATION" val="1"/>
  <p:tag name="KSO_WM_CHIP_GROUPID" val="5f6ca54f7b7ee298d402613b"/>
  <p:tag name="KSO_WM_SLIDE_BK_DARK_LIGHT" val="2"/>
  <p:tag name="KSO_WM_SLIDE_BACKGROUND_TYPE" val="general"/>
  <p:tag name="KSO_WM_SLIDE_SUPPORT_FEATURE_TYPE" val="1"/>
  <p:tag name="KSO_WM_TEMPLATE_ASSEMBLE_XID" val="60656f004054ed1e2fb8020f"/>
  <p:tag name="KSO_WM_TEMPLATE_ASSEMBLE_GROUPID" val="60656f004054ed1e2fb8020f"/>
</p:tagLst>
</file>

<file path=ppt/tags/tag446.xml><?xml version="1.0" encoding="utf-8"?>
<p:tagLst xmlns:p="http://schemas.openxmlformats.org/presentationml/2006/main">
  <p:tag name="KSO_WM_UNIT_DEFAULT_FONT" val="60;66;2"/>
  <p:tag name="KSO_WM_UNIT_BLOCK" val="0"/>
  <p:tag name="KSO_WM_UNIT_DEC_AREA_ID" val="93720ecab6d7400aaff5abc57e2a3557"/>
  <p:tag name="KSO_WM_UNIT_ISCONTENTSTITLE" val="0"/>
  <p:tag name="KSO_WM_UNIT_ISNUMDGMTITLE" val="0"/>
  <p:tag name="KSO_WM_UNIT_PRESET_TEXT" val="感谢各位的观看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0984_18*a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CHIP_GROUPID" val="6194c07618adb49c6c1f5b40"/>
  <p:tag name="KSO_WM_CHIP_XID" val="6194c07618adb49c6c1f5b3d"/>
  <p:tag name="KSO_WM_CHIP_FILLAREA_FILL_RULE" val="{&quot;fill_align&quot;:&quot;rm&quot;,&quot;fill_mode&quot;:&quot;fix&quot;,&quot;sacle_strategy&quot;:&quot;smart&quot;}"/>
  <p:tag name="KSO_WM_ASSEMBLE_CHIP_INDEX" val="7af2cbf7d4a7456dbc749c4616986eeb"/>
  <p:tag name="KSO_WM_UNIT_TEXT_FILL_FORE_SCHEMECOLOR_INDEX_BRIGHTNESS" val="-0.9"/>
  <p:tag name="KSO_WM_UNIT_TEXT_FILL_FORE_SCHEMECOLOR_INDEX" val="16"/>
  <p:tag name="KSO_WM_UNIT_TEXT_FILL_TYPE" val="1"/>
</p:tagLst>
</file>

<file path=ppt/tags/tag447.xml><?xml version="1.0" encoding="utf-8"?>
<p:tagLst xmlns:p="http://schemas.openxmlformats.org/presentationml/2006/main">
  <p:tag name="KSO_WM_TAG_VERSION" val="1.0"/>
  <p:tag name="KSO_WM_SLIDE_ITEM_CNT" val="0"/>
  <p:tag name="KSO_WM_SLIDE_LAYOUT" val="a_b_f"/>
  <p:tag name="KSO_WM_SLIDE_LAYOUT_CNT" val="1_1_1"/>
  <p:tag name="KSO_WM_SLIDE_TYPE" val="endPage"/>
  <p:tag name="KSO_WM_BEAUTIFY_FLAG" val="#wm#"/>
  <p:tag name="KSO_WM_COMBINE_RELATE_SLIDE_ID" val="background20180913_12"/>
  <p:tag name="KSO_WM_TEMPLATE_CATEGORY" val="custom"/>
  <p:tag name="KSO_WM_TEMPLATE_INDEX" val="20220984"/>
  <p:tag name="KSO_WM_SLIDE_ID" val="custom20220984_18"/>
  <p:tag name="KSO_WM_SLIDE_INDEX" val="18"/>
  <p:tag name="KSO_WM_TEMPLATE_SUBCATEGORY" val="21"/>
  <p:tag name="KSO_WM_SLIDE_SUBTYPE" val="pureTxt"/>
  <p:tag name="KSO_WM_TEMPLATE_MASTER_TYPE" val="1"/>
  <p:tag name="KSO_WM_TEMPLATE_COLOR_TYPE" val="1"/>
  <p:tag name="KSO_WM_CHIP_INFOS" val="{&quot;type&quot;:0,&quot;layout_type&quot;:&quot;1_NF_RC_7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,&quot;扁平风&quot;,&quot;手绘风&quot;,&quot;立体风&quot;,&quot;炫酷&quot;,&quot;复古风&quot;,&quot;科技风&quot;,&quot;水彩风&quot;,&quot;ios风&quot;,&quot;快闪&quot;,&quot;波普风&quot;,&quot;孟菲斯&quot;,&quot;蒸汽波&quot;,&quot;MBE&quot;,&quot;剪纸风&quot;,&quot;酸性风&quot;,&quot;像素风&quot;,&quot;涂鸦风&quot;,&quot;实景&quot;]},&quot;slide_type&quot;:[&quot;title&quot;,&quot;sectionTitle&quot;,&quot;endPage&quot;],&quot;useType&quot;:[&quot;ppt&quot;]}"/>
  <p:tag name="KSO_WM_CHIP_XID" val="6193191a18adb49c6c1f3d89"/>
  <p:tag name="KSO_WM_CHIP_FILLPROP" val="[[{&quot;text_align&quot;:&quot;rm&quot;,&quot;text_direction&quot;:&quot;horizontal&quot;,&quot;support_big_font&quot;:false,&quot;picture_toward&quot;:0,&quot;picture_dockside&quot;:[],&quot;fill_id&quot;:&quot;3887597eb2d4430e8f5e1a57689f7fd3&quot;,&quot;fill_align&quot;:&quot;rm&quot;,&quot;chip_types&quot;:[&quot;header&quot;]}]]"/>
  <p:tag name="KSO_WM_CHIP_DECFILLPROP" val="[]"/>
  <p:tag name="KSO_WM_CHIP_GROUPID" val="6193191a18adb49c6c1f3d8b"/>
  <p:tag name="KSO_WM_SLIDE_LAYOUT_INFO" val="{&quot;id&quot;:&quot;2022-03-10T15:06:14&quot;,&quot;margin&quot;:{&quot;bottom&quot;:5.484816551208496,&quot;left&quot;:14.408834457397461,&quot;right&quot;:1.1486663818359375,&quot;top&quot;:5.484808921813965},&quot;type&quot;:0}"/>
  <p:tag name="KSO_WM_SLIDE_BK_DARK_LIGHT" val="2"/>
  <p:tag name="KSO_WM_SLIDE_BACKGROUND_TYPE" val="general"/>
  <p:tag name="KSO_WM_SLIDE_SUPPORT_FEATURE_TYPE" val="0"/>
  <p:tag name="KSO_WM_CHIP_COLORING" val="1"/>
  <p:tag name="KSO_WM_TEMPLATE_ASSEMBLE_XID" val="6229a36023c6c9c235e6cd2b"/>
  <p:tag name="KSO_WM_TEMPLATE_ASSEMBLE_GROUPID" val="618de1d224ff74e2beea8c0f"/>
</p:tagLst>
</file>

<file path=ppt/tags/tag448.xml><?xml version="1.0" encoding="utf-8"?>
<p:tagLst xmlns:p="http://schemas.openxmlformats.org/presentationml/2006/main">
  <p:tag name="KSO_WPP_MARK_KEY" val="a4558b3b-f1e2-43e5-b29c-b9594c1aa649"/>
  <p:tag name="COMMONDATA" val="eyJjb3VudCI6NTgsImhkaWQiOiIwMmNlZDdhMjRkZjNiN2FjYmM0YzBjODEzOGQxY2E4NCIsInVzZXJDb3VudCI6M30=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标准1">
  <a:themeElements>
    <a:clrScheme name="自定义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1586B"/>
      </a:accent1>
      <a:accent2>
        <a:srgbClr val="51575D"/>
      </a:accent2>
      <a:accent3>
        <a:srgbClr val="707070"/>
      </a:accent3>
      <a:accent4>
        <a:srgbClr val="D79A63"/>
      </a:accent4>
      <a:accent5>
        <a:srgbClr val="DCA67A"/>
      </a:accent5>
      <a:accent6>
        <a:srgbClr val="E1AF8A"/>
      </a:accent6>
      <a:hlink>
        <a:srgbClr val="0563C1"/>
      </a:hlink>
      <a:folHlink>
        <a:srgbClr val="954F72"/>
      </a:folHlink>
    </a:clrScheme>
    <a:fontScheme name="标准1">
      <a:majorFont>
        <a:latin typeface="阿里巴巴普惠体 B"/>
        <a:ea typeface="阿里巴巴普惠体 B"/>
        <a:cs typeface=""/>
      </a:majorFont>
      <a:minorFont>
        <a:latin typeface="阿里巴巴普惠体 R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2F2F2"/>
      </a:dk2>
      <a:lt2>
        <a:srgbClr val="FFFFFF"/>
      </a:lt2>
      <a:accent1>
        <a:srgbClr val="D94300"/>
      </a:accent1>
      <a:accent2>
        <a:srgbClr val="CA352A"/>
      </a:accent2>
      <a:accent3>
        <a:srgbClr val="BC2958"/>
      </a:accent3>
      <a:accent4>
        <a:srgbClr val="AD1C83"/>
      </a:accent4>
      <a:accent5>
        <a:srgbClr val="9D0EAF"/>
      </a:accent5>
      <a:accent6>
        <a:srgbClr val="8C00D9"/>
      </a:accent6>
      <a:hlink>
        <a:srgbClr val="658BD5"/>
      </a:hlink>
      <a:folHlink>
        <a:srgbClr val="9F69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">
      <a:dk1>
        <a:srgbClr val="000000"/>
      </a:dk1>
      <a:lt1>
        <a:srgbClr val="FFFFFF"/>
      </a:lt1>
      <a:dk2>
        <a:srgbClr val="F0F0F0"/>
      </a:dk2>
      <a:lt2>
        <a:srgbClr val="FFFFFF"/>
      </a:lt2>
      <a:accent1>
        <a:srgbClr val="B1873E"/>
      </a:accent1>
      <a:accent2>
        <a:srgbClr val="9D9342"/>
      </a:accent2>
      <a:accent3>
        <a:srgbClr val="889C50"/>
      </a:accent3>
      <a:accent4>
        <a:srgbClr val="71A464"/>
      </a:accent4>
      <a:accent5>
        <a:srgbClr val="58AA7C"/>
      </a:accent5>
      <a:accent6>
        <a:srgbClr val="3EAF96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主题​​">
  <a:themeElements>
    <a:clrScheme name="">
      <a:dk1>
        <a:srgbClr val="000000"/>
      </a:dk1>
      <a:lt1>
        <a:srgbClr val="FFFFFF"/>
      </a:lt1>
      <a:dk2>
        <a:srgbClr val="151213"/>
      </a:dk2>
      <a:lt2>
        <a:srgbClr val="211A1C"/>
      </a:lt2>
      <a:accent1>
        <a:srgbClr val="D8AFB8"/>
      </a:accent1>
      <a:accent2>
        <a:srgbClr val="E0B2AC"/>
      </a:accent2>
      <a:accent3>
        <a:srgbClr val="DEB9A3"/>
      </a:accent3>
      <a:accent4>
        <a:srgbClr val="D2C3A1"/>
      </a:accent4>
      <a:accent5>
        <a:srgbClr val="C0CDA8"/>
      </a:accent5>
      <a:accent6>
        <a:srgbClr val="AED7B8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标准1</Template>
  <TotalTime>0</TotalTime>
  <Words>1140</Words>
  <Application>WPS 演示</Application>
  <PresentationFormat>宽屏</PresentationFormat>
  <Paragraphs>92</Paragraphs>
  <Slides>13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13</vt:i4>
      </vt:variant>
    </vt:vector>
  </HeadingPairs>
  <TitlesOfParts>
    <vt:vector size="39" baseType="lpstr">
      <vt:lpstr>Arial</vt:lpstr>
      <vt:lpstr>宋体</vt:lpstr>
      <vt:lpstr>Wingdings</vt:lpstr>
      <vt:lpstr>微软雅黑</vt:lpstr>
      <vt:lpstr>汉仪旗黑-85S</vt:lpstr>
      <vt:lpstr>黑体</vt:lpstr>
      <vt:lpstr>隶书</vt:lpstr>
      <vt:lpstr>Viner Hand ITC</vt:lpstr>
      <vt:lpstr>汉仪中楷简</vt:lpstr>
      <vt:lpstr>汉仪颜楷 W</vt:lpstr>
      <vt:lpstr>Calibri</vt:lpstr>
      <vt:lpstr>微软雅黑 Light</vt:lpstr>
      <vt:lpstr>思源黑体 CN Light</vt:lpstr>
      <vt:lpstr>思源黑体 CN Regular</vt:lpstr>
      <vt:lpstr>思源黑体 CN Bold</vt:lpstr>
      <vt:lpstr>阿里巴巴普惠体 R</vt:lpstr>
      <vt:lpstr>方正特雅宋简</vt:lpstr>
      <vt:lpstr>Segoe UI</vt:lpstr>
      <vt:lpstr>Wingdings</vt:lpstr>
      <vt:lpstr>Calibri Light</vt:lpstr>
      <vt:lpstr>Arial Unicode MS</vt:lpstr>
      <vt:lpstr>等线</vt:lpstr>
      <vt:lpstr>标准1</vt:lpstr>
      <vt:lpstr>1_Office 主题​​</vt:lpstr>
      <vt:lpstr>3_Office 主题​​</vt:lpstr>
      <vt:lpstr>4_Office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4.开源程序</vt:lpstr>
      <vt:lpstr>PowerPoint 演示文稿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xiang tiange02</dc:creator>
  <cp:lastModifiedBy>REAPER</cp:lastModifiedBy>
  <cp:revision>237</cp:revision>
  <dcterms:created xsi:type="dcterms:W3CDTF">2020-08-09T23:38:00Z</dcterms:created>
  <dcterms:modified xsi:type="dcterms:W3CDTF">2022-06-30T13:49:35Z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KSOTemplateUUID">
    <vt:lpwstr>v1.0_mb_lDQBYfGiugSBbUGotx4Yvw==</vt:lpwstr>
  </property>
  <property fmtid="{D5CDD505-2E9C-101B-9397-08002B2CF9AE}" pid="4" name="ICV">
    <vt:lpwstr>D0FB964CE83243DBBEFEBF9A66762FBB</vt:lpwstr>
  </property>
</Properties>
</file>

<file path=docProps/thumbnail.jpeg>
</file>